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60" r:id="rId3"/>
    <p:sldId id="261" r:id="rId4"/>
    <p:sldId id="258" r:id="rId5"/>
    <p:sldId id="257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489" autoAdjust="0"/>
  </p:normalViewPr>
  <p:slideViewPr>
    <p:cSldViewPr>
      <p:cViewPr>
        <p:scale>
          <a:sx n="60" d="100"/>
          <a:sy n="60" d="100"/>
        </p:scale>
        <p:origin x="-143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219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A47AF-8490-424E-9DED-1FB71397F9A4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3CB160-1597-4F04-B546-FD9C6272A324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3CB160-1597-4F04-B546-FD9C6272A324}" type="slidenum">
              <a:rPr lang="ca-ES" smtClean="0"/>
              <a:pPr/>
              <a:t>1</a:t>
            </a:fld>
            <a:endParaRPr lang="ca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o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9" name="Subtíto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28" name="Contenidor de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17" name="Contenidor de peu de pà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or rect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or rect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or rect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or rect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Contenidor de número de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8" name="Contenidor de contingut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0" name="Contenidor de peu de pàgin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or rect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or rect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or rect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or rect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or rect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9" name="Contenidor de contingut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1" name="Contenidor de contingut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3" name="Contenidor de contingut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12" name="Contenidor de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14" name="Contenidor de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6" name="Contenidor de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or rect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8" name="Connector rect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or rect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idor de contingut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21" name="Contenidor de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22" name="Contenidor de número de diapos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23" name="Contenidor de peu de pàgin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10" name="Connector rect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or rect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or rect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or rect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Contenidor de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21" name="Contenidor de peu de pà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or rect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ontenidor de títo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3" name="Contenidor de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4" name="Contenidor de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75DF4E3-6033-403F-A478-75B24A4E10FF}" type="datetimeFigureOut">
              <a:rPr lang="ca-ES" smtClean="0"/>
              <a:pPr/>
              <a:t>10/12/2010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Connector rect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or rect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or rect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Conteni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F62647A-B4FD-4F45-BC39-1ABCA9A4A73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Francisco\Music\HAGAMOS%20UN%20TRATO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andandara.com/carp1/educacionyformacion/educacionyformacion.htm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locs.xtec.cat/mestreslengua" TargetMode="External"/><Relationship Id="rId2" Type="http://schemas.openxmlformats.org/officeDocument/2006/relationships/hyperlink" Target="http://es.wikipedia.org/wiki/Mario_Benedet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uadreDeText 4"/>
          <p:cNvSpPr txBox="1"/>
          <p:nvPr/>
        </p:nvSpPr>
        <p:spPr>
          <a:xfrm>
            <a:off x="1763688" y="6021288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 smtClean="0">
                <a:solidFill>
                  <a:schemeClr val="accent1">
                    <a:lumMod val="75000"/>
                  </a:schemeClr>
                </a:solidFill>
              </a:rPr>
              <a:t>Sandra Ortega y Marta Mas</a:t>
            </a:r>
            <a:r>
              <a:rPr lang="ca-ES" sz="2400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ca-ES" sz="2400" b="1" dirty="0" smtClean="0">
                <a:solidFill>
                  <a:schemeClr val="accent1">
                    <a:lumMod val="75000"/>
                  </a:schemeClr>
                </a:solidFill>
              </a:rPr>
              <a:t>2ºB</a:t>
            </a:r>
            <a:endParaRPr lang="ca-E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3294" y="1556792"/>
            <a:ext cx="5267789" cy="36933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ca-ES" sz="6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</a:t>
            </a:r>
            <a:r>
              <a:rPr lang="ca-ES" sz="6600" b="1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agamos</a:t>
            </a:r>
            <a:r>
              <a:rPr lang="ca-ES" sz="6600" b="1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un</a:t>
            </a:r>
          </a:p>
          <a:p>
            <a:pPr algn="ctr"/>
            <a:r>
              <a:rPr lang="ca-ES" sz="6600" b="1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Trato</a:t>
            </a:r>
            <a:endParaRPr lang="ca-ES" sz="6600" b="1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ca-ES" sz="6600" b="1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ca-ES" sz="3600" b="1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       Mario Benedetti</a:t>
            </a:r>
            <a:endParaRPr lang="ca-ES" sz="3600" b="1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146" name="Picture 2" descr="http://t2.gstatic.com/images?q=tbn:1Jz6tMzwOJjbQM:http://compraloenlinea.com.ve/img_usuario/logo_echop/eliturco/trato.jpg&amp;t=1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/>
          <a:stretch>
            <a:fillRect/>
          </a:stretch>
        </p:blipFill>
        <p:spPr bwMode="auto">
          <a:xfrm rot="301235">
            <a:off x="323528" y="1052736"/>
            <a:ext cx="2066925" cy="2209801"/>
          </a:xfrm>
          <a:prstGeom prst="rect">
            <a:avLst/>
          </a:prstGeom>
          <a:ln w="38100" cap="sq">
            <a:solidFill>
              <a:schemeClr val="tx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HAGAMOS UN TRA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286776" y="607220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4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467600" cy="922114"/>
          </a:xfrm>
        </p:spPr>
        <p:txBody>
          <a:bodyPr>
            <a:normAutofit/>
          </a:bodyPr>
          <a:lstStyle/>
          <a:p>
            <a:pPr algn="ctr"/>
            <a:r>
              <a:rPr lang="ca-ES" sz="4400" dirty="0" smtClean="0">
                <a:solidFill>
                  <a:srgbClr val="66FF33"/>
                </a:solidFill>
                <a:latin typeface="Arial" pitchFamily="34" charset="0"/>
                <a:cs typeface="Arial" pitchFamily="34" charset="0"/>
              </a:rPr>
              <a:t>MARIO BENEDETTI</a:t>
            </a:r>
            <a:endParaRPr lang="ca-ES" sz="4400" dirty="0">
              <a:solidFill>
                <a:srgbClr val="66FF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QuadreDeText 4"/>
          <p:cNvSpPr txBox="1"/>
          <p:nvPr/>
        </p:nvSpPr>
        <p:spPr>
          <a:xfrm>
            <a:off x="467544" y="1268760"/>
            <a:ext cx="82444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Mario Orlando Hardy Hamlet </a:t>
            </a:r>
            <a:r>
              <a:rPr lang="es-ES" b="1" dirty="0" err="1" smtClean="0"/>
              <a:t>Brenno</a:t>
            </a:r>
            <a:r>
              <a:rPr lang="es-ES" b="1" dirty="0" smtClean="0"/>
              <a:t> Benedetti </a:t>
            </a:r>
            <a:r>
              <a:rPr lang="es-ES" b="1" dirty="0" err="1" smtClean="0"/>
              <a:t>Farrugia</a:t>
            </a:r>
            <a:r>
              <a:rPr lang="es-ES" dirty="0" smtClean="0"/>
              <a:t> (Paso de los Toros, Uruguay, 14 de septiembre de 1920 – Montevideo, Uruguay, 17 de mayo de 2009).</a:t>
            </a:r>
          </a:p>
          <a:p>
            <a:r>
              <a:rPr lang="es-ES" dirty="0" smtClean="0"/>
              <a:t>Es un poeta actual, que murió hace pocos años es del siglo XX.</a:t>
            </a:r>
          </a:p>
          <a:p>
            <a:r>
              <a:rPr lang="es-ES" dirty="0" smtClean="0"/>
              <a:t>Su estilo es coloquial pero tiene algunas palabras que son cultas.</a:t>
            </a:r>
          </a:p>
          <a:p>
            <a:endParaRPr lang="es-ES" dirty="0" smtClean="0"/>
          </a:p>
          <a:p>
            <a:r>
              <a:rPr lang="es-ES" dirty="0" smtClean="0"/>
              <a:t>Obras que escribió: Escribió todos los géneros literarios (cuentos, drama, novela, poesía, y ensayo).</a:t>
            </a:r>
          </a:p>
          <a:p>
            <a:r>
              <a:rPr lang="es-ES" dirty="0" smtClean="0"/>
              <a:t>De poesía escribió:  </a:t>
            </a:r>
          </a:p>
          <a:p>
            <a:r>
              <a:rPr lang="es-ES" b="1" i="1" dirty="0" smtClean="0"/>
              <a:t>-</a:t>
            </a:r>
            <a:r>
              <a:rPr lang="es-ES" b="1" i="1" u="sng" dirty="0" smtClean="0"/>
              <a:t>La noche de los feos</a:t>
            </a:r>
          </a:p>
          <a:p>
            <a:r>
              <a:rPr lang="ca-ES" b="1" i="1" dirty="0" smtClean="0"/>
              <a:t>-</a:t>
            </a:r>
            <a:r>
              <a:rPr lang="ca-ES" b="1" i="1" u="sng" dirty="0" smtClean="0"/>
              <a:t>Te </a:t>
            </a:r>
            <a:r>
              <a:rPr lang="ca-ES" b="1" i="1" u="sng" dirty="0" err="1" smtClean="0"/>
              <a:t>quiero</a:t>
            </a:r>
            <a:r>
              <a:rPr lang="ca-ES" b="1" i="1" u="sng" dirty="0" smtClean="0"/>
              <a:t> (1956)</a:t>
            </a:r>
          </a:p>
          <a:p>
            <a:endParaRPr lang="ca-ES" b="1" i="1" dirty="0" smtClean="0"/>
          </a:p>
        </p:txBody>
      </p:sp>
      <p:pic>
        <p:nvPicPr>
          <p:cNvPr id="7170" name="Picture 2" descr="http://www.revistadeletras.net/wp-content/uploads/2009/05/mario_benedetti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700043">
            <a:off x="3923928" y="3861048"/>
            <a:ext cx="2088461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 d'acció: endavant o següent 5">
            <a:hlinkClick r:id="" action="ppaction://hlinkshowjump?jump=nextslide" highlightClick="1"/>
          </p:cNvPr>
          <p:cNvSpPr/>
          <p:nvPr/>
        </p:nvSpPr>
        <p:spPr>
          <a:xfrm>
            <a:off x="6804248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uadreDeText 4"/>
          <p:cNvSpPr txBox="1"/>
          <p:nvPr/>
        </p:nvSpPr>
        <p:spPr>
          <a:xfrm>
            <a:off x="683568" y="332656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i="1" dirty="0" err="1" smtClean="0"/>
              <a:t>PREMIOS</a:t>
            </a:r>
            <a:r>
              <a:rPr lang="ca-ES" b="1" i="1" dirty="0" smtClean="0"/>
              <a:t>:</a:t>
            </a:r>
          </a:p>
          <a:p>
            <a:r>
              <a:rPr lang="es-ES" dirty="0" smtClean="0"/>
              <a:t>1984 Premio </a:t>
            </a:r>
            <a:r>
              <a:rPr lang="es-ES" i="1" dirty="0" err="1" smtClean="0"/>
              <a:t>Jristo</a:t>
            </a:r>
            <a:r>
              <a:rPr lang="es-ES" i="1" dirty="0" smtClean="0"/>
              <a:t> </a:t>
            </a:r>
            <a:r>
              <a:rPr lang="es-ES" i="1" dirty="0" err="1" smtClean="0"/>
              <a:t>Botev</a:t>
            </a:r>
            <a:r>
              <a:rPr lang="es-ES" dirty="0" smtClean="0"/>
              <a:t> de literatura de Bulgaria.</a:t>
            </a:r>
          </a:p>
          <a:p>
            <a:r>
              <a:rPr lang="es-ES" dirty="0" smtClean="0"/>
              <a:t>1987 Premio Llama de Oro 1987 de Amnistía Internacional por su novela </a:t>
            </a:r>
            <a:r>
              <a:rPr lang="es-ES" i="1" dirty="0" smtClean="0"/>
              <a:t>Primavera con una esquina rota</a:t>
            </a:r>
            <a:r>
              <a:rPr lang="es-ES" dirty="0" smtClean="0"/>
              <a:t>.</a:t>
            </a:r>
          </a:p>
          <a:p>
            <a:r>
              <a:rPr lang="es-ES" dirty="0" smtClean="0"/>
              <a:t>1996 Premio</a:t>
            </a:r>
            <a:r>
              <a:rPr lang="es-ES" i="1" dirty="0" smtClean="0"/>
              <a:t> </a:t>
            </a:r>
            <a:r>
              <a:rPr lang="es-ES" i="1" dirty="0" err="1" smtClean="0"/>
              <a:t>Morosoli</a:t>
            </a:r>
            <a:r>
              <a:rPr lang="es-ES" i="1" dirty="0" smtClean="0"/>
              <a:t> de Plata</a:t>
            </a:r>
            <a:r>
              <a:rPr lang="es-ES" dirty="0" smtClean="0"/>
              <a:t> de la Fundación uruguaya Lolita Rubial.</a:t>
            </a:r>
          </a:p>
          <a:p>
            <a:r>
              <a:rPr lang="es-ES" dirty="0" smtClean="0"/>
              <a:t>1997 Premio </a:t>
            </a:r>
            <a:r>
              <a:rPr lang="es-ES" i="1" dirty="0" smtClean="0"/>
              <a:t>León Felipe</a:t>
            </a:r>
            <a:r>
              <a:rPr lang="es-ES" dirty="0" smtClean="0"/>
              <a:t> de España a los valores cívicos.</a:t>
            </a:r>
          </a:p>
          <a:p>
            <a:r>
              <a:rPr lang="es-ES" dirty="0" smtClean="0"/>
              <a:t>1999 VII Premio </a:t>
            </a:r>
            <a:r>
              <a:rPr lang="es-ES" i="1" dirty="0" smtClean="0"/>
              <a:t>Reina Sofía de Poesía Iberoamericana</a:t>
            </a:r>
            <a:r>
              <a:rPr lang="es-ES" dirty="0" smtClean="0"/>
              <a:t>. </a:t>
            </a:r>
          </a:p>
          <a:p>
            <a:pPr lvl="1"/>
            <a:r>
              <a:rPr lang="es-ES" dirty="0" smtClean="0"/>
              <a:t>-Dossier de prensa</a:t>
            </a:r>
          </a:p>
          <a:p>
            <a:pPr lvl="1"/>
            <a:r>
              <a:rPr lang="es-ES" dirty="0" smtClean="0"/>
              <a:t>-Discurso de Mario Benedetti en la recepción del Premio</a:t>
            </a:r>
          </a:p>
          <a:p>
            <a:r>
              <a:rPr lang="es-ES" dirty="0" smtClean="0"/>
              <a:t>2000 Premio </a:t>
            </a:r>
            <a:r>
              <a:rPr lang="es-ES" i="1" dirty="0" smtClean="0"/>
              <a:t>Son Latinos.</a:t>
            </a:r>
            <a:endParaRPr lang="es-ES" dirty="0" smtClean="0"/>
          </a:p>
          <a:p>
            <a:r>
              <a:rPr lang="es-ES" dirty="0" smtClean="0"/>
              <a:t>2001 Premio Iberoamericano </a:t>
            </a:r>
            <a:r>
              <a:rPr lang="es-ES" i="1" dirty="0" smtClean="0"/>
              <a:t>José Martí.</a:t>
            </a:r>
            <a:endParaRPr lang="es-ES" dirty="0" smtClean="0"/>
          </a:p>
          <a:p>
            <a:r>
              <a:rPr lang="es-ES" dirty="0" smtClean="0"/>
              <a:t>2004 </a:t>
            </a:r>
            <a:r>
              <a:rPr lang="es-ES" i="1" dirty="0" smtClean="0"/>
              <a:t>Premio </a:t>
            </a:r>
            <a:r>
              <a:rPr lang="es-ES" i="1" dirty="0" err="1" smtClean="0"/>
              <a:t>Etnosur</a:t>
            </a:r>
            <a:r>
              <a:rPr lang="es-ES" i="1" dirty="0" smtClean="0"/>
              <a:t>.</a:t>
            </a:r>
            <a:endParaRPr lang="es-ES" dirty="0" smtClean="0"/>
          </a:p>
          <a:p>
            <a:r>
              <a:rPr lang="es-ES" dirty="0" smtClean="0"/>
              <a:t>2005 </a:t>
            </a:r>
            <a:r>
              <a:rPr lang="es-ES" i="1" dirty="0" smtClean="0"/>
              <a:t>XIX Premio Internacional Menéndez Pelayo.</a:t>
            </a:r>
            <a:endParaRPr lang="es-ES" dirty="0" smtClean="0"/>
          </a:p>
          <a:p>
            <a:r>
              <a:rPr lang="es-ES" dirty="0" smtClean="0"/>
              <a:t>2006 Premio</a:t>
            </a:r>
            <a:r>
              <a:rPr lang="es-ES" i="1" dirty="0" smtClean="0"/>
              <a:t> </a:t>
            </a:r>
            <a:r>
              <a:rPr lang="es-ES" i="1" dirty="0" err="1" smtClean="0"/>
              <a:t>Morosoli</a:t>
            </a:r>
            <a:r>
              <a:rPr lang="es-ES" i="1" dirty="0" smtClean="0"/>
              <a:t> de Oro</a:t>
            </a:r>
            <a:r>
              <a:rPr lang="es-ES" dirty="0" smtClean="0"/>
              <a:t> de la Fundación Lolita Rubial.</a:t>
            </a:r>
          </a:p>
          <a:p>
            <a:r>
              <a:rPr lang="es-ES" dirty="0" smtClean="0"/>
              <a:t>2008 Premio de Letras del Fondo Cultural de la Alternativa Bolivariana para las Américas.</a:t>
            </a:r>
            <a:endParaRPr lang="ca-ES" dirty="0"/>
          </a:p>
        </p:txBody>
      </p:sp>
      <p:sp>
        <p:nvSpPr>
          <p:cNvPr id="3" name="Botó d'acció: endavant o següent 2">
            <a:hlinkClick r:id="" action="ppaction://hlinkshowjump?jump=nextslide" highlightClick="1"/>
          </p:cNvPr>
          <p:cNvSpPr/>
          <p:nvPr/>
        </p:nvSpPr>
        <p:spPr>
          <a:xfrm>
            <a:off x="6804248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453336"/>
          </a:xfrm>
        </p:spPr>
        <p:txBody>
          <a:bodyPr numCol="1">
            <a:normAutofit fontScale="25000" lnSpcReduction="20000"/>
          </a:bodyPr>
          <a:lstStyle/>
          <a:p>
            <a:r>
              <a:rPr lang="es-ES" sz="8000" b="1" dirty="0" smtClean="0"/>
              <a:t>Hagamos un trato</a:t>
            </a:r>
            <a:endParaRPr lang="ca-ES" sz="8000" dirty="0" smtClean="0"/>
          </a:p>
          <a:p>
            <a:pPr>
              <a:buNone/>
            </a:pPr>
            <a:r>
              <a:rPr lang="es-ES" sz="8000" dirty="0" smtClean="0"/>
              <a:t>Compañera, </a:t>
            </a:r>
            <a:r>
              <a:rPr lang="es-ES" sz="8000" b="1" dirty="0" smtClean="0"/>
              <a:t>4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usted sabe </a:t>
            </a:r>
            <a:r>
              <a:rPr lang="es-ES" sz="8000" b="1" dirty="0" smtClean="0"/>
              <a:t>4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que puede contar conmigo, </a:t>
            </a:r>
            <a:r>
              <a:rPr lang="es-ES" sz="8000" b="1" dirty="0" smtClean="0"/>
              <a:t>8 a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no hasta dos ni hasta diez </a:t>
            </a:r>
            <a:r>
              <a:rPr lang="es-ES" sz="8000" b="1" dirty="0" smtClean="0"/>
              <a:t>6+1=7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sino contar conmigo. </a:t>
            </a:r>
            <a:r>
              <a:rPr lang="es-ES" sz="8000" b="1" dirty="0" smtClean="0"/>
              <a:t>7 a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 </a:t>
            </a:r>
          </a:p>
          <a:p>
            <a:pPr>
              <a:buNone/>
            </a:pPr>
            <a:r>
              <a:rPr lang="es-ES" sz="8000" dirty="0" smtClean="0"/>
              <a:t> Si algunas veces</a:t>
            </a:r>
            <a:r>
              <a:rPr lang="es-ES" sz="8000" b="1" dirty="0" smtClean="0"/>
              <a:t> 5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 advierte</a:t>
            </a:r>
            <a:r>
              <a:rPr lang="es-ES" sz="8000" b="1" dirty="0" smtClean="0"/>
              <a:t> 3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que la miro a los ojos,</a:t>
            </a:r>
            <a:r>
              <a:rPr lang="es-ES" sz="8000" b="1" dirty="0" smtClean="0"/>
              <a:t>7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y una veta de amor </a:t>
            </a:r>
            <a:r>
              <a:rPr lang="es-ES" sz="8000" b="1" dirty="0" smtClean="0"/>
              <a:t>6+1=7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reconoce en los míos,</a:t>
            </a:r>
            <a:r>
              <a:rPr lang="es-ES" sz="8000" b="1" dirty="0" smtClean="0"/>
              <a:t> 7</a:t>
            </a:r>
            <a:endParaRPr lang="ca-ES" sz="8000" b="1" dirty="0" smtClean="0"/>
          </a:p>
          <a:p>
            <a:pPr>
              <a:buNone/>
            </a:pPr>
            <a:r>
              <a:rPr lang="es-ES" sz="8000" dirty="0" smtClean="0"/>
              <a:t>no alerte sus fusiles                                </a:t>
            </a:r>
            <a:r>
              <a:rPr lang="es-ES" sz="8000" b="1" u="sng" dirty="0" smtClean="0"/>
              <a:t>RIMA LIBRE</a:t>
            </a:r>
            <a:endParaRPr lang="ca-ES" sz="8000" b="1" u="sng" dirty="0" smtClean="0"/>
          </a:p>
          <a:p>
            <a:pPr>
              <a:buNone/>
            </a:pPr>
            <a:r>
              <a:rPr lang="es-ES" sz="8000" dirty="0" smtClean="0"/>
              <a:t>ni piense que deliro;</a:t>
            </a:r>
            <a:endParaRPr lang="ca-ES" sz="8000" dirty="0" smtClean="0"/>
          </a:p>
          <a:p>
            <a:pPr>
              <a:buNone/>
            </a:pPr>
            <a:r>
              <a:rPr lang="es-ES" sz="8000" dirty="0" smtClean="0"/>
              <a:t>a pesar de la veta,</a:t>
            </a:r>
            <a:endParaRPr lang="ca-ES" sz="8000" dirty="0" smtClean="0"/>
          </a:p>
          <a:p>
            <a:pPr>
              <a:buNone/>
            </a:pPr>
            <a:r>
              <a:rPr lang="es-ES" sz="8000" dirty="0" smtClean="0"/>
              <a:t>o tal vez porque existe,</a:t>
            </a:r>
            <a:endParaRPr lang="ca-ES" sz="8000" dirty="0" smtClean="0"/>
          </a:p>
          <a:p>
            <a:pPr>
              <a:buNone/>
            </a:pPr>
            <a:r>
              <a:rPr lang="es-ES" sz="8000" dirty="0" smtClean="0"/>
              <a:t>usted puede contar</a:t>
            </a:r>
            <a:endParaRPr lang="ca-ES" sz="8000" dirty="0" smtClean="0"/>
          </a:p>
          <a:p>
            <a:pPr>
              <a:buNone/>
            </a:pPr>
            <a:r>
              <a:rPr lang="es-ES" sz="8000" dirty="0" smtClean="0"/>
              <a:t>conmigo.</a:t>
            </a:r>
            <a:endParaRPr lang="ca-ES" sz="8000" dirty="0" smtClean="0"/>
          </a:p>
          <a:p>
            <a:endParaRPr lang="ca-ES" sz="8000" dirty="0" smtClean="0"/>
          </a:p>
        </p:txBody>
      </p:sp>
      <p:sp>
        <p:nvSpPr>
          <p:cNvPr id="5" name="Botó d'acció: endavant o següent 4">
            <a:hlinkClick r:id="" action="ppaction://hlinkshowjump?jump=nextslide" highlightClick="1"/>
          </p:cNvPr>
          <p:cNvSpPr/>
          <p:nvPr/>
        </p:nvSpPr>
        <p:spPr>
          <a:xfrm>
            <a:off x="6804248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9552" y="0"/>
            <a:ext cx="7272808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Si otras veces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me encuentra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huraño sin motivo,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no piense que es flojera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igual puede contar conmigo.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 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Pero hagamos un trato: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yo quisiera contar con usted,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es tan lindo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saber que usted existe,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uno se siente vivo;                                          </a:t>
            </a:r>
            <a:r>
              <a:rPr lang="es-ES" sz="2000" b="1" u="sng" dirty="0" smtClean="0">
                <a:latin typeface="Arial" pitchFamily="34" charset="0"/>
                <a:cs typeface="Arial" pitchFamily="34" charset="0"/>
              </a:rPr>
              <a:t>RIMA LIBRE</a:t>
            </a:r>
            <a:endParaRPr lang="ca-ES" sz="2000" b="1" u="sng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y cuando digo esto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quiero decir contar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aunque sea hasta dos,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aunque sea hasta cinco.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 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No ya para que acuda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presurosa en mi auxilio,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sino para saber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a ciencia cierta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que usted sabe que puede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contar conmigo.</a:t>
            </a:r>
            <a:endParaRPr lang="ca-E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ca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36096" y="5733256"/>
            <a:ext cx="228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20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MARIO BENEDETTI</a:t>
            </a:r>
            <a:endParaRPr lang="ca-ES" b="1" dirty="0"/>
          </a:p>
        </p:txBody>
      </p:sp>
      <p:sp>
        <p:nvSpPr>
          <p:cNvPr id="4" name="Botó d'acció: endavant o següent 3">
            <a:hlinkClick r:id="" action="ppaction://hlinkshowjump?jump=nextslide" highlightClick="1"/>
          </p:cNvPr>
          <p:cNvSpPr/>
          <p:nvPr/>
        </p:nvSpPr>
        <p:spPr>
          <a:xfrm>
            <a:off x="7308304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QuadreDeText 8"/>
          <p:cNvSpPr txBox="1"/>
          <p:nvPr/>
        </p:nvSpPr>
        <p:spPr>
          <a:xfrm>
            <a:off x="1763688" y="1052736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E</a:t>
            </a:r>
            <a:r>
              <a:rPr lang="es-ES_tradnl" dirty="0" smtClean="0"/>
              <a:t>l tema del poema trata del amor entre parejas basadas especialmente en la confianza y en la amistad.</a:t>
            </a:r>
          </a:p>
          <a:p>
            <a:endParaRPr lang="ca-E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519357" y="2060848"/>
            <a:ext cx="328808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a-E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CONCLUSIÓN</a:t>
            </a:r>
            <a:endParaRPr lang="ca-E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63688" y="332656"/>
            <a:ext cx="433984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a-E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TEMA DEL POEMA</a:t>
            </a:r>
            <a:endParaRPr lang="ca-E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QuadreDeText 4"/>
          <p:cNvSpPr txBox="1"/>
          <p:nvPr/>
        </p:nvSpPr>
        <p:spPr>
          <a:xfrm>
            <a:off x="1763688" y="292494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Este poema nos ha gustado mucho , porque habla  de cómo uno quiere a su mujer</a:t>
            </a:r>
            <a:r>
              <a:rPr lang="ca-ES" dirty="0" smtClean="0"/>
              <a:t>.</a:t>
            </a:r>
            <a:endParaRPr lang="ca-ES" dirty="0"/>
          </a:p>
        </p:txBody>
      </p:sp>
      <p:sp>
        <p:nvSpPr>
          <p:cNvPr id="6" name="Rectangle 5"/>
          <p:cNvSpPr/>
          <p:nvPr/>
        </p:nvSpPr>
        <p:spPr>
          <a:xfrm>
            <a:off x="1907704" y="3933056"/>
            <a:ext cx="576064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OPINIÓN PERSONAL</a:t>
            </a:r>
            <a:endParaRPr lang="ca-E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2411760" y="4725144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Nos costo de entender  bastante, pero al final lo entendimos.</a:t>
            </a:r>
            <a:endParaRPr lang="es-ES_tradnl" dirty="0"/>
          </a:p>
        </p:txBody>
      </p:sp>
      <p:sp>
        <p:nvSpPr>
          <p:cNvPr id="3074" name="AutoShape 2" descr="data:image/jpg;base64,/9j/4AAQSkZJRgABAQAAAQABAAD/2wBDAAkGBwgHBgkIBwgKCgkLDRYPDQwMDRsUFRAWIB0iIiAdHx8kKDQsJCYxJx8fLT0tMTU3Ojo6Iys/RD84QzQ5Ojf/2wBDAQoKCg0MDRoPDxo3JR8lNzc3Nzc3Nzc3Nzc3Nzc3Nzc3Nzc3Nzc3Nzc3Nzc3Nzc3Nzc3Nzc3Nzc3Nzc3Nzc3Nzf/wAARCACWAPcDASIAAhEBAxEB/8QAHAAAAQUBAQEAAAAAAAAAAAAABAABAgMFBgcI/8QAOhAAAgIBAQYDBQYFBQADAAAAAQIAAxEEBRIhMUFRBmFxBxMigZEUMkJSocEVI0NysSQzU2KCCJLR/8QAGgEAAgMBAQAAAAAAAAAAAAAAAgMAAQQFBv/EACcRAAICAQMFAQACAwEAAAAAAAABAgMRBBIxBRQhQVETFWEiMnGx/9oADAMBAAIRAxEAPwBBpINBFLHgeEtVe7TyzPTIuJjrHRBw45ly1jPGA5YDSGVM8ZeicOQiVR0lgU9BFSkFgot0q2EMiIc9xK69mMXz8C/KHhCe3zhFagDJABg/o1wFgamrdAzgmXgAdoy4I4SYXMW2CxwgPHMmEHcSPuzJonlBKHFQkvdYkgnkfrJhcdZXkDJQUxIMkJKZkTWe0mS9wIyysiFuh7SixccxLTDTyDsB+E4lbCXOsoZfOGmXgiVB5yJGOsZge8rJPeEi8DtKyQOsZ8nrK2ziMTKwSLL2kCR1jcYxhoEg++fuMo9ZDDn7z5PkMSZjS0QblzOYsxESBzCAaH3jFGIMUhWGZj6k81DMR2kft7r/AEy3kJKvaNdm8q1bvDtmW6cB3/22IPXEb4XKBxnggu0bQwHuTyzDKNpKxwaH3upl1WmrwRunj3hNWlQfdrX1MTOcPg6MJfSdGp3gB7thCVNjfdG75tILU+eHD0hCVHqTMspIakTrVsZZ8kS5FsbkQDI10qOPGFVriKbKZGqm3+pYp9BCRSpAyTEiy5BKyImxhWD0li1SSrxlqoe0sS5lXu8RbnkITu+sQrHnJgD9AUoekgyOOWIbuASDV54gyYIrABveY5SlvedQJoukodfMSh0Zme4x0lL7vYQ90BlD1r2kyaYyyAsFlLBTCrAB0g1ignhkekNSCKio6SthxMsNYPUytlxGpkwQxIEceckcytiYaYLQiB3jcBKyTG494aBJtz4SBjFuEgXGISKZPMUqNkUIoWm06VIMAAwlcSpVlqiKk235DiscBFZHWXoYKvCEVmKkGkEo0uQwdSJcsQywlDCEIg1YhVQgZAmXIT2hCA9BIVDlw+kLrHLhiWvJjnIeqvIGRCUq8oq1hCLH117jJOZAVDtK9XdptFpn1GstroqT71lrBVHbJhqpPHf/AJBWatH2TUHddIyWEqDhWcMOY8hj6zpUaNTkkzO7GekbP23sbampbTbP2jpdTcnE112gnHp1hzVKeQnyz4Uvuo8S7Meix0f7XUAVOCQXAI+Yn1g9fP1OJer0MasOJULWzPepe0GsqUdJo2JBrEnJnHDNcJszLExygzqZo2pBnWLybK5Ge6GUOhHSHWCDuJEzXF5AnBg1tgXqMw1xBrEz0jIsLABZqCORH6QazV2DOK8zQemo/hUn0g9lNfbE0RlEBpmc2usyQUx8pEa2w/gzDLKaz1zKTSgjk4sW4sgup3sB1xmXMuRmV7iZ44OO5kzaFAGOUjXwiT9kGAikDeOw+sUvyTAcue0sUHqYgJMTPJ+RqRJV7S6tZWpAlysIqTYWC+sS5BxlCNCKzEyLwEIIShCrkkDHPJgqNOf9oe0rdneGrjQzJZcQgZegPP8AThCprdtigvZnvlti2ch4t9o20m2q9WwtWadHScKyoM2HqTkHhnOB2nZ+zXx6fEDts/avuk14GamT4RcBz4dGHPhPCeYz+sM2Xq9TszWafaGnJVqrA1b+Ynq7en1Sp2JeV7PPK+Tnk+s6jkDELqExvDO1K9tbH0m0NOw3LkBI6qeo+s3EDdxOTpampYkNskT5AzzX23DYl3h8rrNVWu1Kfj0le/8AEQWUNw7Yl3te8Z2+HtBVodm3e71+o4s4HFEweI7En/E+fdbrdRrb3u1V1ltrnLO7ZJM7NcM8Cf8AVZZ1Xsq2Xs7afjDTJtTVChKiLalLAe+sVhurn9flPplxw5c58ao7I28pIYcQRzzPSPZv7R9pbO2ppdBtjW2X7MsbcJtO81RI+EhueM44GFfU5rIMZI94tgzwy3GOHLyglnCeY1KxI2VsDuI7wS3rC7WXqTAnetc8JhbN1YLacShiCDmWaixDjgeHY4gduqVeYX6ZkWTdBPBGxhyWDWOw6GQv1qAHBAmfbrhk/wAwx8K5Ma0kGucjLcPWDu4B6HyGZm367tZA7dax/qGao0SFysiallrZ8pQ9x6HEx7dW/wCcwV9VZ+YmaYadmed6RuNaSeLD6ytrR+YZ9ZhHVseZOfWROrcHnwjlp2KeoRvCxT1MUwl2gV5j9YpfbsncRO3DSQaUBpINOYzdgIUyxTiDBxLFaLYSQWjy9HglSux4I3riFVaa9uSYHcmKeC8pF62Tz32meI6bLBsiqkO9J3rbG/CSDwA+eczviopVnvdURAWbjngJ4Tt7WjaG2dXq0J3brmZc9uk6fSKFO12P0czqd22tRj7AMdjJrayo1eRusc8e8hETiemZwOGfQnsb1eju8K106e5Wupci6soAyceGePHyM9HVwq5YgAcyTynyj4L8R3+GdtVayklqT8Goq/5K88R69RPpTNHiPw840erdNNrqPg1FY4hW7A9ek5Ftbov3+maYtSifN/jjb123/EGq1trEguVQZ4KgJwB8pz03fGuwW8M7ev2Y+oTUFAGFiDHA8sjviYIE6sMbVgTY8yHzHBKkFTg9+0blFwzx5eUIE+nPZ/4hHiLwppNXaw+01g03j/svX5jBm1cfP9JzPgfZuyNk7Aou2Itpr1la2vZaxZnOOvQY4ia1+psUTxutsjK6SjwdSittIVw7GB3o3cRrNQ/PeEosud+BZceXGYsHThBoHvVhzYTO1NJIO60Mudl6H1IgjWF+TfrDhnJsS8GRfpbWBOQZnXaO/J4GdDZYgPPJ8zBL7C34Rjym2uxoCVaZzVultHEhoK6Op6zobgxJ549IDqEPHeHD0m6u5v0ZbKcLwzFZmycmVNYw6zRelSTgShqF64mqM0Y5VMzzYx5gEStm9YZbSByglikR8WjNJNFLH1ijNwih+BZ6SFHR8+WJaqqPvK59BAdJtAWD4sg+Wcy06ks2ENhY8uM85KMs4Z6ZYflGpUwAz7nh54hAttABQKvYBczLSm5lGL7ASPzSLaC5ueqsDdt4iJ2rPlltP0be/qbEA94ob0xIfZtSeLXfqZiqdRpjutv2D828f2hFetsI+KnB7NkynW1wVtL9saaxdk65jaoxp7DwP/QzwsniSZ7TtnXj+Da9SlYJ0toHwf8AQzyjYGqTR6u7U3Upaqae0BHQMMspVTg+bCd7o6arm2cLqqe+KMvMt09Vl9qVVVtZY7BURRksTyAHnK2kqrHqsWypylineVlOCD0we87RyDZ8R+H9dsR6X1Gj1FNF9avWbUIwSMlSe4nZeyDxg+h1q7B1tuNLqX/07tyqs7eh/wA4nY7M1On8aeDdINqKtptr3bWf73vF+HeXseGczy/xP4I2lsfUXX6OuzUaFX/l3KPjA6bwA4HjOXHU1alSot8Pg1OmcEpx8o6DZGlXa3tW2zbrq1to0x1L3I/IoPhx+s862lZRbrr7NJQNPp2cmqkOW3F6DJ4mdR4I2+mh1229RtG1n1Gs2fciO4J37TxGT54nHniTjlymyqElJr0ksCZvKTI8+f8AidPo9l16/wACa3W10/6nQa1PeWfmrcYx8iB9ZzJnqHsot0Y8Pbbo2hg6eyxQybucjcOZWqsdVe9fV/6SmG+W06r2Z61n8EbOU2gbhsXB7BzN+7ULYDmxec4D2bbZ06eHH0oRmei9+n4W4j950765LDuDStk8B8M8pr65dzP/AKd/Rw3VRYTa26xwwIHHnB7CCpsxjEBsvt5pS6/IiDW7Q1lYORjHLMTGts6GMILcNY3wlz9ZVfpiKyx3vkINTtrU8mQN5gYllmuvuXCnB7YjPznFhp5MzUWGvJVXI9IINo2K+FqZj14TSs0+ptB94zD5iB/w96mLWByD1BzNdbhj/IVOM8+PBQ+09VjHut3/AMSKtZqDmzeHyhLe4zjLAjuDHLDHwszeoh7orhFKtt+WB3UoOAbEHs0iP/U4+sPtQ5yQQD3lRUDoIyMxU4J+jObQdnlL6FvzfpNY56CN8o1WyQmWngzDfZx7mKbRWKH3EhfaxBNONfe38lnI+kNXQ68ffv3QeZLy5bmA+FiPSSFrH7zEzPO2T9GqFEUvLbLK9PYig/biuOgBOYVp0sY/zLbrP7fhEES5lOVODLhrLgMb/wBJnnuZojGKNavTOVG5z67zky6nTlX3rDjHZOP1mNXrbUyd7ez3zJ/bbWHEj17TNKubGZNXamkq1ez9XShY2WUuq8T94qQJ5CdCdHptqLqmQXVMlIUWA8S4JPmMLz5cZ6R9od+DsW9STOT8QbMFOg19yIM2Wh1PNiCw4H04/Wdbpc/zzXJ84OT1OhzSmvWTjBFnjHjGd886eqeyu7WXbDvp09taJRqDzXJ+IA/tOwfRayw7761mcHgRPP8A2Z23abZurJG7XZcN1u+Bg/tO0TaNnPf/AEnkuoprUy2nqNBW5aeLMY+Adn17QbV7zAFTioZ4P+YH9p5NrNNdpNQ9GoreqxDgo6kEeonvabSQKQwLes829qNdVmv0msqrCG1Crn8xB5/Qzb0vW2ys/Ozzngx6/RqNf6RWMHDgdCPSeteyHSUN4e173qCz6jdUnOMbmP3nlWlofU6iuisZexgo+c9u2fqU2doadHSqFKECD4eeBjPz5/Oa+r2uNKguWZOnad2zclwh/Cfh6nYFNjWe4s1VwQMagVVQowBz4k8STNu/UocjeRPU8pjPtawj4VQf+YHbrrXJJfGewnnbP1um5z5O9Vp1BYR0HvQVyXUjuJnatNO7EsFPmTMltS+Mbxx2lTXMTKjQ17NCSQfYtFVZSvcGeu9Mxlw43LSvciM9hPWVFjNMItFtoILLya+wiQdq8YDvByxkGYw9oLmWnc6EyIK/nx8pVvSJbjGKIvJey1kZ97x/tlLHB4HPykS0iTCSKbRItIFoxMjkQgWye9FK8xSA5LQ8lvQcNJA+ctoJMIDSStBw0kGgbQkwjejh5QHi3uMFxCUvoULJIPnhjIPMd4KGkw0pePKCeH4Z57tbSNoto3Ut+FuB8uYgfmOc3vGBQ7STd+97sb37fpMSpQ1iqTgFgJ6SmblWm/h5LU1qNzivp6R4WrbS7C0yMMMwLn5nI/SaosPUzLXaGmRFUWjdUBQAOg4Sp9r1qTuIzD6Tz1tc7LHLB6amyuqqMc8G1v8AmZxHjraKajU16JBk6ckucciek2NRt6rT6drHXDAHA3uZ6ThdS12se7WWKWLNl2HIEzb0/SuM3OS4MHUtWnX+cPZ0XgbQe81T7QfG7T8Kf3Hr9MztjZwnFeBHYNrBn4cLkeeTxnWFjxxEdRy7sM0dMSWnTRcbJAvKmcAZJwIFqdoU1ZAbfbsv/wCzJGuT4RtlZGKy2Hl5AvMqra9bf7iMvmOIhCa7T2HAtA9eEP8AGa5QMb65cMLZpAtKy4IyCDntIl/rJsfwJzX0kWkC0Yn0zIb2OcJRAcie8JEtKy4HM4lLamkEhraxjzhqEn6AdkVywgtG3pmvtbTI+6Sx8wOEvq1lFwzXYD5ZjPxmlwKV0H4TCi0iTK9/0+siW9YOxoLcmTz5xSre8jFCwVkFXa9R+8jL88y1dqac9WHynPAxmtrU/EcTe9NBnL72a5Z1Fev0z8rVB7Nwl32ikYzanHl8QnGtq0HJc9jKm1VhPA47Yg9kn7C/kmuUdytyYyLFx3yMRHU0g4NyZ9Zwfv7c73vGz5yS6u4cA/E9wJXYL6T+U/o7dtoaZBn3gJ7AShtsBT8FRPqZya6+1QchST5Yir19ytk4YdsYxCjokgZdSky3bd7anaD2NjioxjtKdn17+rrOOCnePyleo1B1BVmADAYJHWS0upOnJIRWzzJzmbFFxhhHOlNSscmdB70kgBs8OIzH38HJAx1zObs1Fllhs3iCRj4eEevU318UtcZ84nt/7H90l4wT19lz3sNQTkHAHQTS09a/wsVOyqLRwOMcen+Jj2WPYwNjMxHUnMk11jVrWWIRRwWPccpIQppSbNLYOq+yNfiwV8BnJ54M2RtS+1FdbiVI4ECchjrC119qVLXWFAUYziJtojN7vZop1UoLb6N+zUu4O/YfMkwZL0cnddSegB/aYt+rtv4ORu9gOEo/zKjpkkVPVNs6EmRLHlmZVevtCgEK2OrRhrbgxJIx23ZFSy+4ia3vrEwVdhjsZFtRaTk2uT6zOGvb/jH/ANpE65uigevGX+JO5X01k2hqUGFtPzEZ9o6phxtMxjqrGORgDyEg91jDiSPMSKiPwndv6aT32WfesZvUyskcYAlrryY/WT+0WdcY9IarxwL/AGzyEk8fPvG3iDzx5iCtazcM/SNvsBjmDCUAXalwErq3D8HYeeYSm0tQn3bN/wBRMvEeR1xfoqN84+zW/i2oByzLj+2KZBYnmTFB/GHwLubPo5Jx8RJkRziijRGWx4oopZMCiiilEwKKKKRAoUUUUhYooopCCiiikKFFFFIWKKKKREFFFFIyCiiikRBRRRSyxRRRSiCiiillCiiikIKKKKUQ/9k="/>
          <p:cNvSpPr>
            <a:spLocks noChangeAspect="1" noChangeArrowheads="1"/>
          </p:cNvSpPr>
          <p:nvPr/>
        </p:nvSpPr>
        <p:spPr bwMode="auto">
          <a:xfrm>
            <a:off x="155575" y="-419100"/>
            <a:ext cx="1447800" cy="876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3076" name="AutoShape 4" descr="data:image/jpg;base64,/9j/4AAQSkZJRgABAQAAAQABAAD/2wBDAAkGBwgHBgkIBwgKCgkLDRYPDQwMDRsUFRAWIB0iIiAdHx8kKDQsJCYxJx8fLT0tMTU3Ojo6Iys/RD84QzQ5Ojf/2wBDAQoKCg0MDRoPDxo3JR8lNzc3Nzc3Nzc3Nzc3Nzc3Nzc3Nzc3Nzc3Nzc3Nzc3Nzc3Nzc3Nzc3Nzc3Nzc3Nzc3Nzf/wAARCACWAPcDASIAAhEBAxEB/8QAHAAAAQUBAQEAAAAAAAAAAAAABAABAgMFBgcI/8QAOhAAAgIBAQYDBQYFBQADAAAAAQIAAxEEBRIhMUFRBmFxBxMigZEUMkJSocEVI0NysSQzU2KCCJLR/8QAGgEAAgMBAQAAAAAAAAAAAAAAAgMAAQQFBv/EACcRAAICAQMFAQACAwEAAAAAAAABAgMRBBIxBRQhQVETFWEiMnGx/9oADAMBAAIRAxEAPwBBpINBFLHgeEtVe7TyzPTIuJjrHRBw45ly1jPGA5YDSGVM8ZeicOQiVR0lgU9BFSkFgot0q2EMiIc9xK69mMXz8C/KHhCe3zhFagDJABg/o1wFgamrdAzgmXgAdoy4I4SYXMW2CxwgPHMmEHcSPuzJonlBKHFQkvdYkgnkfrJhcdZXkDJQUxIMkJKZkTWe0mS9wIyysiFuh7SixccxLTDTyDsB+E4lbCXOsoZfOGmXgiVB5yJGOsZge8rJPeEi8DtKyQOsZ8nrK2ziMTKwSLL2kCR1jcYxhoEg++fuMo9ZDDn7z5PkMSZjS0QblzOYsxESBzCAaH3jFGIMUhWGZj6k81DMR2kft7r/AEy3kJKvaNdm8q1bvDtmW6cB3/22IPXEb4XKBxnggu0bQwHuTyzDKNpKxwaH3upl1WmrwRunj3hNWlQfdrX1MTOcPg6MJfSdGp3gB7thCVNjfdG75tILU+eHD0hCVHqTMspIakTrVsZZ8kS5FsbkQDI10qOPGFVriKbKZGqm3+pYp9BCRSpAyTEiy5BKyImxhWD0li1SSrxlqoe0sS5lXu8RbnkITu+sQrHnJgD9AUoekgyOOWIbuASDV54gyYIrABveY5SlvedQJoukodfMSh0Zme4x0lL7vYQ90BlD1r2kyaYyyAsFlLBTCrAB0g1ignhkekNSCKio6SthxMsNYPUytlxGpkwQxIEceckcytiYaYLQiB3jcBKyTG494aBJtz4SBjFuEgXGISKZPMUqNkUIoWm06VIMAAwlcSpVlqiKk235DiscBFZHWXoYKvCEVmKkGkEo0uQwdSJcsQywlDCEIg1YhVQgZAmXIT2hCA9BIVDlw+kLrHLhiWvJjnIeqvIGRCUq8oq1hCLH117jJOZAVDtK9XdptFpn1GstroqT71lrBVHbJhqpPHf/AJBWatH2TUHddIyWEqDhWcMOY8hj6zpUaNTkkzO7GekbP23sbampbTbP2jpdTcnE112gnHp1hzVKeQnyz4Uvuo8S7Meix0f7XUAVOCQXAI+Yn1g9fP1OJer0MasOJULWzPepe0GsqUdJo2JBrEnJnHDNcJszLExygzqZo2pBnWLybK5Ge6GUOhHSHWCDuJEzXF5AnBg1tgXqMw1xBrEz0jIsLABZqCORH6QazV2DOK8zQemo/hUn0g9lNfbE0RlEBpmc2usyQUx8pEa2w/gzDLKaz1zKTSgjk4sW4sgup3sB1xmXMuRmV7iZ44OO5kzaFAGOUjXwiT9kGAikDeOw+sUvyTAcue0sUHqYgJMTPJ+RqRJV7S6tZWpAlysIqTYWC+sS5BxlCNCKzEyLwEIIShCrkkDHPJgqNOf9oe0rdneGrjQzJZcQgZegPP8AThCprdtigvZnvlti2ch4t9o20m2q9WwtWadHScKyoM2HqTkHhnOB2nZ+zXx6fEDts/avuk14GamT4RcBz4dGHPhPCeYz+sM2Xq9TszWafaGnJVqrA1b+Ynq7en1Sp2JeV7PPK+Tnk+s6jkDELqExvDO1K9tbH0m0NOw3LkBI6qeo+s3EDdxOTpampYkNskT5AzzX23DYl3h8rrNVWu1Kfj0le/8AEQWUNw7Yl3te8Z2+HtBVodm3e71+o4s4HFEweI7En/E+fdbrdRrb3u1V1ltrnLO7ZJM7NcM8Cf8AVZZ1Xsq2Xs7afjDTJtTVChKiLalLAe+sVhurn9flPplxw5c58ao7I28pIYcQRzzPSPZv7R9pbO2ppdBtjW2X7MsbcJtO81RI+EhueM44GFfU5rIMZI94tgzwy3GOHLyglnCeY1KxI2VsDuI7wS3rC7WXqTAnetc8JhbN1YLacShiCDmWaixDjgeHY4gduqVeYX6ZkWTdBPBGxhyWDWOw6GQv1qAHBAmfbrhk/wAwx8K5Ma0kGucjLcPWDu4B6HyGZm367tZA7dax/qGao0SFysiallrZ8pQ9x6HEx7dW/wCcwV9VZ+YmaYadmed6RuNaSeLD6ytrR+YZ9ZhHVseZOfWROrcHnwjlp2KeoRvCxT1MUwl2gV5j9YpfbsncRO3DSQaUBpINOYzdgIUyxTiDBxLFaLYSQWjy9HglSux4I3riFVaa9uSYHcmKeC8pF62Tz32meI6bLBsiqkO9J3rbG/CSDwA+eczviopVnvdURAWbjngJ4Tt7WjaG2dXq0J3brmZc9uk6fSKFO12P0czqd22tRj7AMdjJrayo1eRusc8e8hETiemZwOGfQnsb1eju8K106e5Wupci6soAyceGePHyM9HVwq5YgAcyTynyj4L8R3+GdtVayklqT8Goq/5K88R69RPpTNHiPw840erdNNrqPg1FY4hW7A9ek5Ftbov3+maYtSifN/jjb123/EGq1trEguVQZ4KgJwB8pz03fGuwW8M7ev2Y+oTUFAGFiDHA8sjviYIE6sMbVgTY8yHzHBKkFTg9+0blFwzx5eUIE+nPZ/4hHiLwppNXaw+01g03j/svX5jBm1cfP9JzPgfZuyNk7Aou2Itpr1la2vZaxZnOOvQY4ia1+psUTxutsjK6SjwdSittIVw7GB3o3cRrNQ/PeEosud+BZceXGYsHThBoHvVhzYTO1NJIO60Mudl6H1IgjWF+TfrDhnJsS8GRfpbWBOQZnXaO/J4GdDZYgPPJ8zBL7C34Rjym2uxoCVaZzVultHEhoK6Op6zobgxJ549IDqEPHeHD0m6u5v0ZbKcLwzFZmycmVNYw6zRelSTgShqF64mqM0Y5VMzzYx5gEStm9YZbSByglikR8WjNJNFLH1ijNwih+BZ6SFHR8+WJaqqPvK59BAdJtAWD4sg+Wcy06ks2ENhY8uM85KMs4Z6ZYflGpUwAz7nh54hAttABQKvYBczLSm5lGL7ASPzSLaC5ueqsDdt4iJ2rPlltP0be/qbEA94ob0xIfZtSeLXfqZiqdRpjutv2D828f2hFetsI+KnB7NkynW1wVtL9saaxdk65jaoxp7DwP/QzwsniSZ7TtnXj+Da9SlYJ0toHwf8AQzyjYGqTR6u7U3Upaqae0BHQMMspVTg+bCd7o6arm2cLqqe+KMvMt09Vl9qVVVtZY7BURRksTyAHnK2kqrHqsWypylineVlOCD0we87RyDZ8R+H9dsR6X1Gj1FNF9avWbUIwSMlSe4nZeyDxg+h1q7B1tuNLqX/07tyqs7eh/wA4nY7M1On8aeDdINqKtptr3bWf73vF+HeXseGczy/xP4I2lsfUXX6OuzUaFX/l3KPjA6bwA4HjOXHU1alSot8Pg1OmcEpx8o6DZGlXa3tW2zbrq1to0x1L3I/IoPhx+s862lZRbrr7NJQNPp2cmqkOW3F6DJ4mdR4I2+mh1229RtG1n1Gs2fciO4J37TxGT54nHniTjlymyqElJr0ksCZvKTI8+f8AidPo9l16/wACa3W10/6nQa1PeWfmrcYx8iB9ZzJnqHsot0Y8Pbbo2hg6eyxQybucjcOZWqsdVe9fV/6SmG+W06r2Z61n8EbOU2gbhsXB7BzN+7ULYDmxec4D2bbZ06eHH0oRmei9+n4W4j950765LDuDStk8B8M8pr65dzP/AKd/Rw3VRYTa26xwwIHHnB7CCpsxjEBsvt5pS6/IiDW7Q1lYORjHLMTGts6GMILcNY3wlz9ZVfpiKyx3vkINTtrU8mQN5gYllmuvuXCnB7YjPznFhp5MzUWGvJVXI9IINo2K+FqZj14TSs0+ptB94zD5iB/w96mLWByD1BzNdbhj/IVOM8+PBQ+09VjHut3/AMSKtZqDmzeHyhLe4zjLAjuDHLDHwszeoh7orhFKtt+WB3UoOAbEHs0iP/U4+sPtQ5yQQD3lRUDoIyMxU4J+jObQdnlL6FvzfpNY56CN8o1WyQmWngzDfZx7mKbRWKH3EhfaxBNONfe38lnI+kNXQ68ffv3QeZLy5bmA+FiPSSFrH7zEzPO2T9GqFEUvLbLK9PYig/biuOgBOYVp0sY/zLbrP7fhEES5lOVODLhrLgMb/wBJnnuZojGKNavTOVG5z67zky6nTlX3rDjHZOP1mNXrbUyd7ez3zJ/bbWHEj17TNKubGZNXamkq1ez9XShY2WUuq8T94qQJ5CdCdHptqLqmQXVMlIUWA8S4JPmMLz5cZ6R9od+DsW9STOT8QbMFOg19yIM2Wh1PNiCw4H04/Wdbpc/zzXJ84OT1OhzSmvWTjBFnjHjGd886eqeyu7WXbDvp09taJRqDzXJ+IA/tOwfRayw7761mcHgRPP8A2Z23abZurJG7XZcN1u+Bg/tO0TaNnPf/AEnkuoprUy2nqNBW5aeLMY+Adn17QbV7zAFTioZ4P+YH9p5NrNNdpNQ9GoreqxDgo6kEeonvabSQKQwLes829qNdVmv0msqrCG1Crn8xB5/Qzb0vW2ys/Ozzngx6/RqNf6RWMHDgdCPSeteyHSUN4e173qCz6jdUnOMbmP3nlWlofU6iuisZexgo+c9u2fqU2doadHSqFKECD4eeBjPz5/Oa+r2uNKguWZOnad2zclwh/Cfh6nYFNjWe4s1VwQMagVVQowBz4k8STNu/UocjeRPU8pjPtawj4VQf+YHbrrXJJfGewnnbP1um5z5O9Vp1BYR0HvQVyXUjuJnatNO7EsFPmTMltS+Mbxx2lTXMTKjQ17NCSQfYtFVZSvcGeu9Mxlw43LSvciM9hPWVFjNMItFtoILLya+wiQdq8YDvByxkGYw9oLmWnc6EyIK/nx8pVvSJbjGKIvJey1kZ97x/tlLHB4HPykS0iTCSKbRItIFoxMjkQgWye9FK8xSA5LQ8lvQcNJA+ctoJMIDSStBw0kGgbQkwjejh5QHi3uMFxCUvoULJIPnhjIPMd4KGkw0pePKCeH4Z57tbSNoto3Ut+FuB8uYgfmOc3vGBQ7STd+97sb37fpMSpQ1iqTgFgJ6SmblWm/h5LU1qNzivp6R4WrbS7C0yMMMwLn5nI/SaosPUzLXaGmRFUWjdUBQAOg4Sp9r1qTuIzD6Tz1tc7LHLB6amyuqqMc8G1v8AmZxHjraKajU16JBk6ckucciek2NRt6rT6drHXDAHA3uZ6ThdS12se7WWKWLNl2HIEzb0/SuM3OS4MHUtWnX+cPZ0XgbQe81T7QfG7T8Kf3Hr9MztjZwnFeBHYNrBn4cLkeeTxnWFjxxEdRy7sM0dMSWnTRcbJAvKmcAZJwIFqdoU1ZAbfbsv/wCzJGuT4RtlZGKy2Hl5AvMqra9bf7iMvmOIhCa7T2HAtA9eEP8AGa5QMb65cMLZpAtKy4IyCDntIl/rJsfwJzX0kWkC0Yn0zIb2OcJRAcie8JEtKy4HM4lLamkEhraxjzhqEn6AdkVywgtG3pmvtbTI+6Sx8wOEvq1lFwzXYD5ZjPxmlwKV0H4TCi0iTK9/0+siW9YOxoLcmTz5xSre8jFCwVkFXa9R+8jL88y1dqac9WHynPAxmtrU/EcTe9NBnL72a5Z1Fev0z8rVB7Nwl32ikYzanHl8QnGtq0HJc9jKm1VhPA47Yg9kn7C/kmuUdytyYyLFx3yMRHU0g4NyZ9Zwfv7c73vGz5yS6u4cA/E9wJXYL6T+U/o7dtoaZBn3gJ7AShtsBT8FRPqZya6+1QchST5Yir19ytk4YdsYxCjokgZdSky3bd7anaD2NjioxjtKdn17+rrOOCnePyleo1B1BVmADAYJHWS0upOnJIRWzzJzmbFFxhhHOlNSscmdB70kgBs8OIzH38HJAx1zObs1Fllhs3iCRj4eEevU318UtcZ84nt/7H90l4wT19lz3sNQTkHAHQTS09a/wsVOyqLRwOMcen+Jj2WPYwNjMxHUnMk11jVrWWIRRwWPccpIQppSbNLYOq+yNfiwV8BnJ54M2RtS+1FdbiVI4ECchjrC119qVLXWFAUYziJtojN7vZop1UoLb6N+zUu4O/YfMkwZL0cnddSegB/aYt+rtv4ORu9gOEo/zKjpkkVPVNs6EmRLHlmZVevtCgEK2OrRhrbgxJIx23ZFSy+4ia3vrEwVdhjsZFtRaTk2uT6zOGvb/jH/ANpE65uigevGX+JO5X01k2hqUGFtPzEZ9o6phxtMxjqrGORgDyEg91jDiSPMSKiPwndv6aT32WfesZvUyskcYAlrryY/WT+0WdcY9IarxwL/AGzyEk8fPvG3iDzx5iCtazcM/SNvsBjmDCUAXalwErq3D8HYeeYSm0tQn3bN/wBRMvEeR1xfoqN84+zW/i2oByzLj+2KZBYnmTFB/GHwLubPo5Jx8RJkRziijRGWx4oopZMCiiilEwKKKKRAoUUUUhYooopCCiiikKFFFFIWKKKKREFFFFIyCiiikRBRRRSyxRRRSiCiiillCiiikIKKKKUQ/9k="/>
          <p:cNvSpPr>
            <a:spLocks noChangeAspect="1" noChangeArrowheads="1"/>
          </p:cNvSpPr>
          <p:nvPr/>
        </p:nvSpPr>
        <p:spPr bwMode="auto">
          <a:xfrm>
            <a:off x="155575" y="-419100"/>
            <a:ext cx="1447800" cy="876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3078" name="AutoShape 6" descr="data:image/jpg;base64,/9j/4AAQSkZJRgABAQAAAQABAAD/2wBDAAkGBwgHBgkIBwgKCgkLDRYPDQwMDRsUFRAWIB0iIiAdHx8kKDQsJCYxJx8fLT0tMTU3Ojo6Iys/RD84QzQ5Ojf/2wBDAQoKCg0MDRoPDxo3JR8lNzc3Nzc3Nzc3Nzc3Nzc3Nzc3Nzc3Nzc3Nzc3Nzc3Nzc3Nzc3Nzc3Nzc3Nzc3Nzc3Nzf/wAARCACWAPcDASIAAhEBAxEB/8QAHAAAAQUBAQEAAAAAAAAAAAAABAABAgMFBgcI/8QAOhAAAgIBAQYDBQYFBQADAAAAAQIAAxEEBRIhMUFRBmFxBxMigZEUMkJSocEVI0NysSQzU2KCCJLR/8QAGgEAAgMBAQAAAAAAAAAAAAAAAgMAAQQFBv/EACcRAAICAQMFAQACAwEAAAAAAAABAgMRBBIxBRQhQVETFWEiMnGx/9oADAMBAAIRAxEAPwBBpINBFLHgeEtVe7TyzPTIuJjrHRBw45ly1jPGA5YDSGVM8ZeicOQiVR0lgU9BFSkFgot0q2EMiIc9xK69mMXz8C/KHhCe3zhFagDJABg/o1wFgamrdAzgmXgAdoy4I4SYXMW2CxwgPHMmEHcSPuzJonlBKHFQkvdYkgnkfrJhcdZXkDJQUxIMkJKZkTWe0mS9wIyysiFuh7SixccxLTDTyDsB+E4lbCXOsoZfOGmXgiVB5yJGOsZge8rJPeEi8DtKyQOsZ8nrK2ziMTKwSLL2kCR1jcYxhoEg++fuMo9ZDDn7z5PkMSZjS0QblzOYsxESBzCAaH3jFGIMUhWGZj6k81DMR2kft7r/AEy3kJKvaNdm8q1bvDtmW6cB3/22IPXEb4XKBxnggu0bQwHuTyzDKNpKxwaH3upl1WmrwRunj3hNWlQfdrX1MTOcPg6MJfSdGp3gB7thCVNjfdG75tILU+eHD0hCVHqTMspIakTrVsZZ8kS5FsbkQDI10qOPGFVriKbKZGqm3+pYp9BCRSpAyTEiy5BKyImxhWD0li1SSrxlqoe0sS5lXu8RbnkITu+sQrHnJgD9AUoekgyOOWIbuASDV54gyYIrABveY5SlvedQJoukodfMSh0Zme4x0lL7vYQ90BlD1r2kyaYyyAsFlLBTCrAB0g1ignhkekNSCKio6SthxMsNYPUytlxGpkwQxIEceckcytiYaYLQiB3jcBKyTG494aBJtz4SBjFuEgXGISKZPMUqNkUIoWm06VIMAAwlcSpVlqiKk235DiscBFZHWXoYKvCEVmKkGkEo0uQwdSJcsQywlDCEIg1YhVQgZAmXIT2hCA9BIVDlw+kLrHLhiWvJjnIeqvIGRCUq8oq1hCLH117jJOZAVDtK9XdptFpn1GstroqT71lrBVHbJhqpPHf/AJBWatH2TUHddIyWEqDhWcMOY8hj6zpUaNTkkzO7GekbP23sbampbTbP2jpdTcnE112gnHp1hzVKeQnyz4Uvuo8S7Meix0f7XUAVOCQXAI+Yn1g9fP1OJer0MasOJULWzPepe0GsqUdJo2JBrEnJnHDNcJszLExygzqZo2pBnWLybK5Ge6GUOhHSHWCDuJEzXF5AnBg1tgXqMw1xBrEz0jIsLABZqCORH6QazV2DOK8zQemo/hUn0g9lNfbE0RlEBpmc2usyQUx8pEa2w/gzDLKaz1zKTSgjk4sW4sgup3sB1xmXMuRmV7iZ44OO5kzaFAGOUjXwiT9kGAikDeOw+sUvyTAcue0sUHqYgJMTPJ+RqRJV7S6tZWpAlysIqTYWC+sS5BxlCNCKzEyLwEIIShCrkkDHPJgqNOf9oe0rdneGrjQzJZcQgZegPP8AThCprdtigvZnvlti2ch4t9o20m2q9WwtWadHScKyoM2HqTkHhnOB2nZ+zXx6fEDts/avuk14GamT4RcBz4dGHPhPCeYz+sM2Xq9TszWafaGnJVqrA1b+Ynq7en1Sp2JeV7PPK+Tnk+s6jkDELqExvDO1K9tbH0m0NOw3LkBI6qeo+s3EDdxOTpampYkNskT5AzzX23DYl3h8rrNVWu1Kfj0le/8AEQWUNw7Yl3te8Z2+HtBVodm3e71+o4s4HFEweI7En/E+fdbrdRrb3u1V1ltrnLO7ZJM7NcM8Cf8AVZZ1Xsq2Xs7afjDTJtTVChKiLalLAe+sVhurn9flPplxw5c58ao7I28pIYcQRzzPSPZv7R9pbO2ppdBtjW2X7MsbcJtO81RI+EhueM44GFfU5rIMZI94tgzwy3GOHLyglnCeY1KxI2VsDuI7wS3rC7WXqTAnetc8JhbN1YLacShiCDmWaixDjgeHY4gduqVeYX6ZkWTdBPBGxhyWDWOw6GQv1qAHBAmfbrhk/wAwx8K5Ma0kGucjLcPWDu4B6HyGZm367tZA7dax/qGao0SFysiallrZ8pQ9x6HEx7dW/wCcwV9VZ+YmaYadmed6RuNaSeLD6ytrR+YZ9ZhHVseZOfWROrcHnwjlp2KeoRvCxT1MUwl2gV5j9YpfbsncRO3DSQaUBpINOYzdgIUyxTiDBxLFaLYSQWjy9HglSux4I3riFVaa9uSYHcmKeC8pF62Tz32meI6bLBsiqkO9J3rbG/CSDwA+eczviopVnvdURAWbjngJ4Tt7WjaG2dXq0J3brmZc9uk6fSKFO12P0czqd22tRj7AMdjJrayo1eRusc8e8hETiemZwOGfQnsb1eju8K106e5Wupci6soAyceGePHyM9HVwq5YgAcyTynyj4L8R3+GdtVayklqT8Goq/5K88R69RPpTNHiPw840erdNNrqPg1FY4hW7A9ek5Ftbov3+maYtSifN/jjb123/EGq1trEguVQZ4KgJwB8pz03fGuwW8M7ev2Y+oTUFAGFiDHA8sjviYIE6sMbVgTY8yHzHBKkFTg9+0blFwzx5eUIE+nPZ/4hHiLwppNXaw+01g03j/svX5jBm1cfP9JzPgfZuyNk7Aou2Itpr1la2vZaxZnOOvQY4ia1+psUTxutsjK6SjwdSittIVw7GB3o3cRrNQ/PeEosud+BZceXGYsHThBoHvVhzYTO1NJIO60Mudl6H1IgjWF+TfrDhnJsS8GRfpbWBOQZnXaO/J4GdDZYgPPJ8zBL7C34Rjym2uxoCVaZzVultHEhoK6Op6zobgxJ549IDqEPHeHD0m6u5v0ZbKcLwzFZmycmVNYw6zRelSTgShqF64mqM0Y5VMzzYx5gEStm9YZbSByglikR8WjNJNFLH1ijNwih+BZ6SFHR8+WJaqqPvK59BAdJtAWD4sg+Wcy06ks2ENhY8uM85KMs4Z6ZYflGpUwAz7nh54hAttABQKvYBczLSm5lGL7ASPzSLaC5ueqsDdt4iJ2rPlltP0be/qbEA94ob0xIfZtSeLXfqZiqdRpjutv2D828f2hFetsI+KnB7NkynW1wVtL9saaxdk65jaoxp7DwP/QzwsniSZ7TtnXj+Da9SlYJ0toHwf8AQzyjYGqTR6u7U3Upaqae0BHQMMspVTg+bCd7o6arm2cLqqe+KMvMt09Vl9qVVVtZY7BURRksTyAHnK2kqrHqsWypylineVlOCD0we87RyDZ8R+H9dsR6X1Gj1FNF9avWbUIwSMlSe4nZeyDxg+h1q7B1tuNLqX/07tyqs7eh/wA4nY7M1On8aeDdINqKtptr3bWf73vF+HeXseGczy/xP4I2lsfUXX6OuzUaFX/l3KPjA6bwA4HjOXHU1alSot8Pg1OmcEpx8o6DZGlXa3tW2zbrq1to0x1L3I/IoPhx+s862lZRbrr7NJQNPp2cmqkOW3F6DJ4mdR4I2+mh1229RtG1n1Gs2fciO4J37TxGT54nHniTjlymyqElJr0ksCZvKTI8+f8AidPo9l16/wACa3W10/6nQa1PeWfmrcYx8iB9ZzJnqHsot0Y8Pbbo2hg6eyxQybucjcOZWqsdVe9fV/6SmG+W06r2Z61n8EbOU2gbhsXB7BzN+7ULYDmxec4D2bbZ06eHH0oRmei9+n4W4j950765LDuDStk8B8M8pr65dzP/AKd/Rw3VRYTa26xwwIHHnB7CCpsxjEBsvt5pS6/IiDW7Q1lYORjHLMTGts6GMILcNY3wlz9ZVfpiKyx3vkINTtrU8mQN5gYllmuvuXCnB7YjPznFhp5MzUWGvJVXI9IINo2K+FqZj14TSs0+ptB94zD5iB/w96mLWByD1BzNdbhj/IVOM8+PBQ+09VjHut3/AMSKtZqDmzeHyhLe4zjLAjuDHLDHwszeoh7orhFKtt+WB3UoOAbEHs0iP/U4+sPtQ5yQQD3lRUDoIyMxU4J+jObQdnlL6FvzfpNY56CN8o1WyQmWngzDfZx7mKbRWKH3EhfaxBNONfe38lnI+kNXQ68ffv3QeZLy5bmA+FiPSSFrH7zEzPO2T9GqFEUvLbLK9PYig/biuOgBOYVp0sY/zLbrP7fhEES5lOVODLhrLgMb/wBJnnuZojGKNavTOVG5z67zky6nTlX3rDjHZOP1mNXrbUyd7ez3zJ/bbWHEj17TNKubGZNXamkq1ez9XShY2WUuq8T94qQJ5CdCdHptqLqmQXVMlIUWA8S4JPmMLz5cZ6R9od+DsW9STOT8QbMFOg19yIM2Wh1PNiCw4H04/Wdbpc/zzXJ84OT1OhzSmvWTjBFnjHjGd886eqeyu7WXbDvp09taJRqDzXJ+IA/tOwfRayw7761mcHgRPP8A2Z23abZurJG7XZcN1u+Bg/tO0TaNnPf/AEnkuoprUy2nqNBW5aeLMY+Adn17QbV7zAFTioZ4P+YH9p5NrNNdpNQ9GoreqxDgo6kEeonvabSQKQwLes829qNdVmv0msqrCG1Crn8xB5/Qzb0vW2ys/Ozzngx6/RqNf6RWMHDgdCPSeteyHSUN4e173qCz6jdUnOMbmP3nlWlofU6iuisZexgo+c9u2fqU2doadHSqFKECD4eeBjPz5/Oa+r2uNKguWZOnad2zclwh/Cfh6nYFNjWe4s1VwQMagVVQowBz4k8STNu/UocjeRPU8pjPtawj4VQf+YHbrrXJJfGewnnbP1um5z5O9Vp1BYR0HvQVyXUjuJnatNO7EsFPmTMltS+Mbxx2lTXMTKjQ17NCSQfYtFVZSvcGeu9Mxlw43LSvciM9hPWVFjNMItFtoILLya+wiQdq8YDvByxkGYw9oLmWnc6EyIK/nx8pVvSJbjGKIvJey1kZ97x/tlLHB4HPykS0iTCSKbRItIFoxMjkQgWye9FK8xSA5LQ8lvQcNJA+ctoJMIDSStBw0kGgbQkwjejh5QHi3uMFxCUvoULJIPnhjIPMd4KGkw0pePKCeH4Z57tbSNoto3Ut+FuB8uYgfmOc3vGBQ7STd+97sb37fpMSpQ1iqTgFgJ6SmblWm/h5LU1qNzivp6R4WrbS7C0yMMMwLn5nI/SaosPUzLXaGmRFUWjdUBQAOg4Sp9r1qTuIzD6Tz1tc7LHLB6amyuqqMc8G1v8AmZxHjraKajU16JBk6ckucciek2NRt6rT6drHXDAHA3uZ6ThdS12se7WWKWLNl2HIEzb0/SuM3OS4MHUtWnX+cPZ0XgbQe81T7QfG7T8Kf3Hr9MztjZwnFeBHYNrBn4cLkeeTxnWFjxxEdRy7sM0dMSWnTRcbJAvKmcAZJwIFqdoU1ZAbfbsv/wCzJGuT4RtlZGKy2Hl5AvMqra9bf7iMvmOIhCa7T2HAtA9eEP8AGa5QMb65cMLZpAtKy4IyCDntIl/rJsfwJzX0kWkC0Yn0zIb2OcJRAcie8JEtKy4HM4lLamkEhraxjzhqEn6AdkVywgtG3pmvtbTI+6Sx8wOEvq1lFwzXYD5ZjPxmlwKV0H4TCi0iTK9/0+siW9YOxoLcmTz5xSre8jFCwVkFXa9R+8jL88y1dqac9WHynPAxmtrU/EcTe9NBnL72a5Z1Fev0z8rVB7Nwl32ikYzanHl8QnGtq0HJc9jKm1VhPA47Yg9kn7C/kmuUdytyYyLFx3yMRHU0g4NyZ9Zwfv7c73vGz5yS6u4cA/E9wJXYL6T+U/o7dtoaZBn3gJ7AShtsBT8FRPqZya6+1QchST5Yir19ytk4YdsYxCjokgZdSky3bd7anaD2NjioxjtKdn17+rrOOCnePyleo1B1BVmADAYJHWS0upOnJIRWzzJzmbFFxhhHOlNSscmdB70kgBs8OIzH38HJAx1zObs1Fllhs3iCRj4eEevU318UtcZ84nt/7H90l4wT19lz3sNQTkHAHQTS09a/wsVOyqLRwOMcen+Jj2WPYwNjMxHUnMk11jVrWWIRRwWPccpIQppSbNLYOq+yNfiwV8BnJ54M2RtS+1FdbiVI4ECchjrC119qVLXWFAUYziJtojN7vZop1UoLb6N+zUu4O/YfMkwZL0cnddSegB/aYt+rtv4ORu9gOEo/zKjpkkVPVNs6EmRLHlmZVevtCgEK2OrRhrbgxJIx23ZFSy+4ia3vrEwVdhjsZFtRaTk2uT6zOGvb/jH/ANpE65uigevGX+JO5X01k2hqUGFtPzEZ9o6phxtMxjqrGORgDyEg91jDiSPMSKiPwndv6aT32WfesZvUyskcYAlrryY/WT+0WdcY9IarxwL/AGzyEk8fPvG3iDzx5iCtazcM/SNvsBjmDCUAXalwErq3D8HYeeYSm0tQn3bN/wBRMvEeR1xfoqN84+zW/i2oByzLj+2KZBYnmTFB/GHwLubPo5Jx8RJkRziijRGWx4oopZMCiiilEwKKKKRAoUUUUhYooopCCiiikKFFFFIWKKKKREFFFFIyCiiikRBRRRSyxRRRSiCiiillCiiikIKKKKUQ/9k="/>
          <p:cNvSpPr>
            <a:spLocks noChangeAspect="1" noChangeArrowheads="1"/>
          </p:cNvSpPr>
          <p:nvPr/>
        </p:nvSpPr>
        <p:spPr bwMode="auto">
          <a:xfrm>
            <a:off x="155575" y="-419100"/>
            <a:ext cx="1447800" cy="876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3080" name="AutoShape 8" descr="data:image/jpg;base64,/9j/4AAQSkZJRgABAQAAAQABAAD/2wBDAAkGBwgHBgkIBwgKCgkLDRYPDQwMDRsUFRAWIB0iIiAdHx8kKDQsJCYxJx8fLT0tMTU3Ojo6Iys/RD84QzQ5Ojf/2wBDAQoKCg0MDRoPDxo3JR8lNzc3Nzc3Nzc3Nzc3Nzc3Nzc3Nzc3Nzc3Nzc3Nzc3Nzc3Nzc3Nzc3Nzc3Nzc3Nzc3Nzf/wAARCACWAPcDASIAAhEBAxEB/8QAHAAAAQUBAQEAAAAAAAAAAAAABAABAgMFBgcI/8QAOhAAAgIBAQYDBQYFBQADAAAAAQIAAxEEBRIhMUFRBmFxBxMigZEUMkJSocEVI0NysSQzU2KCCJLR/8QAGgEAAgMBAQAAAAAAAAAAAAAAAgMAAQQFBv/EACcRAAICAQMFAQACAwEAAAAAAAABAgMRBBIxBRQhQVETFWEiMnGx/9oADAMBAAIRAxEAPwBBpINBFLHgeEtVe7TyzPTIuJjrHRBw45ly1jPGA5YDSGVM8ZeicOQiVR0lgU9BFSkFgot0q2EMiIc9xK69mMXz8C/KHhCe3zhFagDJABg/o1wFgamrdAzgmXgAdoy4I4SYXMW2CxwgPHMmEHcSPuzJonlBKHFQkvdYkgnkfrJhcdZXkDJQUxIMkJKZkTWe0mS9wIyysiFuh7SixccxLTDTyDsB+E4lbCXOsoZfOGmXgiVB5yJGOsZge8rJPeEi8DtKyQOsZ8nrK2ziMTKwSLL2kCR1jcYxhoEg++fuMo9ZDDn7z5PkMSZjS0QblzOYsxESBzCAaH3jFGIMUhWGZj6k81DMR2kft7r/AEy3kJKvaNdm8q1bvDtmW6cB3/22IPXEb4XKBxnggu0bQwHuTyzDKNpKxwaH3upl1WmrwRunj3hNWlQfdrX1MTOcPg6MJfSdGp3gB7thCVNjfdG75tILU+eHD0hCVHqTMspIakTrVsZZ8kS5FsbkQDI10qOPGFVriKbKZGqm3+pYp9BCRSpAyTEiy5BKyImxhWD0li1SSrxlqoe0sS5lXu8RbnkITu+sQrHnJgD9AUoekgyOOWIbuASDV54gyYIrABveY5SlvedQJoukodfMSh0Zme4x0lL7vYQ90BlD1r2kyaYyyAsFlLBTCrAB0g1ignhkekNSCKio6SthxMsNYPUytlxGpkwQxIEceckcytiYaYLQiB3jcBKyTG494aBJtz4SBjFuEgXGISKZPMUqNkUIoWm06VIMAAwlcSpVlqiKk235DiscBFZHWXoYKvCEVmKkGkEo0uQwdSJcsQywlDCEIg1YhVQgZAmXIT2hCA9BIVDlw+kLrHLhiWvJjnIeqvIGRCUq8oq1hCLH117jJOZAVDtK9XdptFpn1GstroqT71lrBVHbJhqpPHf/AJBWatH2TUHddIyWEqDhWcMOY8hj6zpUaNTkkzO7GekbP23sbampbTbP2jpdTcnE112gnHp1hzVKeQnyz4Uvuo8S7Meix0f7XUAVOCQXAI+Yn1g9fP1OJer0MasOJULWzPepe0GsqUdJo2JBrEnJnHDNcJszLExygzqZo2pBnWLybK5Ge6GUOhHSHWCDuJEzXF5AnBg1tgXqMw1xBrEz0jIsLABZqCORH6QazV2DOK8zQemo/hUn0g9lNfbE0RlEBpmc2usyQUx8pEa2w/gzDLKaz1zKTSgjk4sW4sgup3sB1xmXMuRmV7iZ44OO5kzaFAGOUjXwiT9kGAikDeOw+sUvyTAcue0sUHqYgJMTPJ+RqRJV7S6tZWpAlysIqTYWC+sS5BxlCNCKzEyLwEIIShCrkkDHPJgqNOf9oe0rdneGrjQzJZcQgZegPP8AThCprdtigvZnvlti2ch4t9o20m2q9WwtWadHScKyoM2HqTkHhnOB2nZ+zXx6fEDts/avuk14GamT4RcBz4dGHPhPCeYz+sM2Xq9TszWafaGnJVqrA1b+Ynq7en1Sp2JeV7PPK+Tnk+s6jkDELqExvDO1K9tbH0m0NOw3LkBI6qeo+s3EDdxOTpampYkNskT5AzzX23DYl3h8rrNVWu1Kfj0le/8AEQWUNw7Yl3te8Z2+HtBVodm3e71+o4s4HFEweI7En/E+fdbrdRrb3u1V1ltrnLO7ZJM7NcM8Cf8AVZZ1Xsq2Xs7afjDTJtTVChKiLalLAe+sVhurn9flPplxw5c58ao7I28pIYcQRzzPSPZv7R9pbO2ppdBtjW2X7MsbcJtO81RI+EhueM44GFfU5rIMZI94tgzwy3GOHLyglnCeY1KxI2VsDuI7wS3rC7WXqTAnetc8JhbN1YLacShiCDmWaixDjgeHY4gduqVeYX6ZkWTdBPBGxhyWDWOw6GQv1qAHBAmfbrhk/wAwx8K5Ma0kGucjLcPWDu4B6HyGZm367tZA7dax/qGao0SFysiallrZ8pQ9x6HEx7dW/wCcwV9VZ+YmaYadmed6RuNaSeLD6ytrR+YZ9ZhHVseZOfWROrcHnwjlp2KeoRvCxT1MUwl2gV5j9YpfbsncRO3DSQaUBpINOYzdgIUyxTiDBxLFaLYSQWjy9HglSux4I3riFVaa9uSYHcmKeC8pF62Tz32meI6bLBsiqkO9J3rbG/CSDwA+eczviopVnvdURAWbjngJ4Tt7WjaG2dXq0J3brmZc9uk6fSKFO12P0czqd22tRj7AMdjJrayo1eRusc8e8hETiemZwOGfQnsb1eju8K106e5Wupci6soAyceGePHyM9HVwq5YgAcyTynyj4L8R3+GdtVayklqT8Goq/5K88R69RPpTNHiPw840erdNNrqPg1FY4hW7A9ek5Ftbov3+maYtSifN/jjb123/EGq1trEguVQZ4KgJwB8pz03fGuwW8M7ev2Y+oTUFAGFiDHA8sjviYIE6sMbVgTY8yHzHBKkFTg9+0blFwzx5eUIE+nPZ/4hHiLwppNXaw+01g03j/svX5jBm1cfP9JzPgfZuyNk7Aou2Itpr1la2vZaxZnOOvQY4ia1+psUTxutsjK6SjwdSittIVw7GB3o3cRrNQ/PeEosud+BZceXGYsHThBoHvVhzYTO1NJIO60Mudl6H1IgjWF+TfrDhnJsS8GRfpbWBOQZnXaO/J4GdDZYgPPJ8zBL7C34Rjym2uxoCVaZzVultHEhoK6Op6zobgxJ549IDqEPHeHD0m6u5v0ZbKcLwzFZmycmVNYw6zRelSTgShqF64mqM0Y5VMzzYx5gEStm9YZbSByglikR8WjNJNFLH1ijNwih+BZ6SFHR8+WJaqqPvK59BAdJtAWD4sg+Wcy06ks2ENhY8uM85KMs4Z6ZYflGpUwAz7nh54hAttABQKvYBczLSm5lGL7ASPzSLaC5ueqsDdt4iJ2rPlltP0be/qbEA94ob0xIfZtSeLXfqZiqdRpjutv2D828f2hFetsI+KnB7NkynW1wVtL9saaxdk65jaoxp7DwP/QzwsniSZ7TtnXj+Da9SlYJ0toHwf8AQzyjYGqTR6u7U3Upaqae0BHQMMspVTg+bCd7o6arm2cLqqe+KMvMt09Vl9qVVVtZY7BURRksTyAHnK2kqrHqsWypylineVlOCD0we87RyDZ8R+H9dsR6X1Gj1FNF9avWbUIwSMlSe4nZeyDxg+h1q7B1tuNLqX/07tyqs7eh/wA4nY7M1On8aeDdINqKtptr3bWf73vF+HeXseGczy/xP4I2lsfUXX6OuzUaFX/l3KPjA6bwA4HjOXHU1alSot8Pg1OmcEpx8o6DZGlXa3tW2zbrq1to0x1L3I/IoPhx+s862lZRbrr7NJQNPp2cmqkOW3F6DJ4mdR4I2+mh1229RtG1n1Gs2fciO4J37TxGT54nHniTjlymyqElJr0ksCZvKTI8+f8AidPo9l16/wACa3W10/6nQa1PeWfmrcYx8iB9ZzJnqHsot0Y8Pbbo2hg6eyxQybucjcOZWqsdVe9fV/6SmG+W06r2Z61n8EbOU2gbhsXB7BzN+7ULYDmxec4D2bbZ06eHH0oRmei9+n4W4j950765LDuDStk8B8M8pr65dzP/AKd/Rw3VRYTa26xwwIHHnB7CCpsxjEBsvt5pS6/IiDW7Q1lYORjHLMTGts6GMILcNY3wlz9ZVfpiKyx3vkINTtrU8mQN5gYllmuvuXCnB7YjPznFhp5MzUWGvJVXI9IINo2K+FqZj14TSs0+ptB94zD5iB/w96mLWByD1BzNdbhj/IVOM8+PBQ+09VjHut3/AMSKtZqDmzeHyhLe4zjLAjuDHLDHwszeoh7orhFKtt+WB3UoOAbEHs0iP/U4+sPtQ5yQQD3lRUDoIyMxU4J+jObQdnlL6FvzfpNY56CN8o1WyQmWngzDfZx7mKbRWKH3EhfaxBNONfe38lnI+kNXQ68ffv3QeZLy5bmA+FiPSSFrH7zEzPO2T9GqFEUvLbLK9PYig/biuOgBOYVp0sY/zLbrP7fhEES5lOVODLhrLgMb/wBJnnuZojGKNavTOVG5z67zky6nTlX3rDjHZOP1mNXrbUyd7ez3zJ/bbWHEj17TNKubGZNXamkq1ez9XShY2WUuq8T94qQJ5CdCdHptqLqmQXVMlIUWA8S4JPmMLz5cZ6R9od+DsW9STOT8QbMFOg19yIM2Wh1PNiCw4H04/Wdbpc/zzXJ84OT1OhzSmvWTjBFnjHjGd886eqeyu7WXbDvp09taJRqDzXJ+IA/tOwfRayw7761mcHgRPP8A2Z23abZurJG7XZcN1u+Bg/tO0TaNnPf/AEnkuoprUy2nqNBW5aeLMY+Adn17QbV7zAFTioZ4P+YH9p5NrNNdpNQ9GoreqxDgo6kEeonvabSQKQwLes829qNdVmv0msqrCG1Crn8xB5/Qzb0vW2ys/Ozzngx6/RqNf6RWMHDgdCPSeteyHSUN4e173qCz6jdUnOMbmP3nlWlofU6iuisZexgo+c9u2fqU2doadHSqFKECD4eeBjPz5/Oa+r2uNKguWZOnad2zclwh/Cfh6nYFNjWe4s1VwQMagVVQowBz4k8STNu/UocjeRPU8pjPtawj4VQf+YHbrrXJJfGewnnbP1um5z5O9Vp1BYR0HvQVyXUjuJnatNO7EsFPmTMltS+Mbxx2lTXMTKjQ17NCSQfYtFVZSvcGeu9Mxlw43LSvciM9hPWVFjNMItFtoILLya+wiQdq8YDvByxkGYw9oLmWnc6EyIK/nx8pVvSJbjGKIvJey1kZ97x/tlLHB4HPykS0iTCSKbRItIFoxMjkQgWye9FK8xSA5LQ8lvQcNJA+ctoJMIDSStBw0kGgbQkwjejh5QHi3uMFxCUvoULJIPnhjIPMd4KGkw0pePKCeH4Z57tbSNoto3Ut+FuB8uYgfmOc3vGBQ7STd+97sb37fpMSpQ1iqTgFgJ6SmblWm/h5LU1qNzivp6R4WrbS7C0yMMMwLn5nI/SaosPUzLXaGmRFUWjdUBQAOg4Sp9r1qTuIzD6Tz1tc7LHLB6amyuqqMc8G1v8AmZxHjraKajU16JBk6ckucciek2NRt6rT6drHXDAHA3uZ6ThdS12se7WWKWLNl2HIEzb0/SuM3OS4MHUtWnX+cPZ0XgbQe81T7QfG7T8Kf3Hr9MztjZwnFeBHYNrBn4cLkeeTxnWFjxxEdRy7sM0dMSWnTRcbJAvKmcAZJwIFqdoU1ZAbfbsv/wCzJGuT4RtlZGKy2Hl5AvMqra9bf7iMvmOIhCa7T2HAtA9eEP8AGa5QMb65cMLZpAtKy4IyCDntIl/rJsfwJzX0kWkC0Yn0zIb2OcJRAcie8JEtKy4HM4lLamkEhraxjzhqEn6AdkVywgtG3pmvtbTI+6Sx8wOEvq1lFwzXYD5ZjPxmlwKV0H4TCi0iTK9/0+siW9YOxoLcmTz5xSre8jFCwVkFXa9R+8jL88y1dqac9WHynPAxmtrU/EcTe9NBnL72a5Z1Fev0z8rVB7Nwl32ikYzanHl8QnGtq0HJc9jKm1VhPA47Yg9kn7C/kmuUdytyYyLFx3yMRHU0g4NyZ9Zwfv7c73vGz5yS6u4cA/E9wJXYL6T+U/o7dtoaZBn3gJ7AShtsBT8FRPqZya6+1QchST5Yir19ytk4YdsYxCjokgZdSky3bd7anaD2NjioxjtKdn17+rrOOCnePyleo1B1BVmADAYJHWS0upOnJIRWzzJzmbFFxhhHOlNSscmdB70kgBs8OIzH38HJAx1zObs1Fllhs3iCRj4eEevU318UtcZ84nt/7H90l4wT19lz3sNQTkHAHQTS09a/wsVOyqLRwOMcen+Jj2WPYwNjMxHUnMk11jVrWWIRRwWPccpIQppSbNLYOq+yNfiwV8BnJ54M2RtS+1FdbiVI4ECchjrC119qVLXWFAUYziJtojN7vZop1UoLb6N+zUu4O/YfMkwZL0cnddSegB/aYt+rtv4ORu9gOEo/zKjpkkVPVNs6EmRLHlmZVevtCgEK2OrRhrbgxJIx23ZFSy+4ia3vrEwVdhjsZFtRaTk2uT6zOGvb/jH/ANpE65uigevGX+JO5X01k2hqUGFtPzEZ9o6phxtMxjqrGORgDyEg91jDiSPMSKiPwndv6aT32WfesZvUyskcYAlrryY/WT+0WdcY9IarxwL/AGzyEk8fPvG3iDzx5iCtazcM/SNvsBjmDCUAXalwErq3D8HYeeYSm0tQn3bN/wBRMvEeR1xfoqN84+zW/i2oByzLj+2KZBYnmTFB/GHwLubPo5Jx8RJkRziijRGWx4oopZMCiiilEwKKKKRAoUUUUhYooopCCiiikKFFFFIWKKKKREFFFFIyCiiikRBRRRSyxRRRSiCiiillCiiikIKKKKUQ/9k="/>
          <p:cNvSpPr>
            <a:spLocks noChangeAspect="1" noChangeArrowheads="1"/>
          </p:cNvSpPr>
          <p:nvPr/>
        </p:nvSpPr>
        <p:spPr bwMode="auto">
          <a:xfrm>
            <a:off x="155575" y="-419100"/>
            <a:ext cx="1447800" cy="876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3084" name="Picture 12" descr="Relación de pareja. Imágenes relacionadas con el amor y la relación de pareja. Parejas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31250"/>
          <a:stretch>
            <a:fillRect/>
          </a:stretch>
        </p:blipFill>
        <p:spPr bwMode="auto">
          <a:xfrm rot="532622">
            <a:off x="6804248" y="2420888"/>
            <a:ext cx="1584176" cy="1440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Botó d'acció: endavant o següent 14">
            <a:hlinkClick r:id="" action="ppaction://hlinkshowjump?jump=nextslide" highlightClick="1"/>
          </p:cNvPr>
          <p:cNvSpPr/>
          <p:nvPr/>
        </p:nvSpPr>
        <p:spPr>
          <a:xfrm>
            <a:off x="6804248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5576" y="908720"/>
            <a:ext cx="38884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3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BIBLIOGRAFÍA</a:t>
            </a:r>
            <a:endParaRPr lang="ca-ES" sz="3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QuadreDeText 4"/>
          <p:cNvSpPr txBox="1"/>
          <p:nvPr/>
        </p:nvSpPr>
        <p:spPr>
          <a:xfrm>
            <a:off x="1115616" y="2132856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hlinkClick r:id="rId2"/>
              </a:rPr>
              <a:t>http://es.wikipedia.org/wiki/Mario_Benedetti</a:t>
            </a:r>
            <a:endParaRPr lang="ca-ES" dirty="0" smtClean="0"/>
          </a:p>
          <a:p>
            <a:r>
              <a:rPr lang="ca-ES" dirty="0" smtClean="0">
                <a:hlinkClick r:id="rId3"/>
              </a:rPr>
              <a:t>http://blocs.xtec.cat/mestreslengua</a:t>
            </a:r>
            <a:endParaRPr lang="ca-ES" dirty="0" smtClean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</p:txBody>
      </p:sp>
      <p:pic>
        <p:nvPicPr>
          <p:cNvPr id="2050" name="Picture 2" descr="http://www.imagenesamor.net/images/wallpapers/Rosa%20Corazon-162579_1024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115305">
            <a:off x="3435364" y="3378601"/>
            <a:ext cx="3244879" cy="243539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000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Botó d'acció: endavant o següent 7">
            <a:hlinkClick r:id="" action="ppaction://hlinkshowjump?jump=nextslide" highlightClick="1"/>
          </p:cNvPr>
          <p:cNvSpPr/>
          <p:nvPr/>
        </p:nvSpPr>
        <p:spPr>
          <a:xfrm>
            <a:off x="6804248" y="6021288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21100364">
            <a:off x="2784115" y="1916832"/>
            <a:ext cx="277512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_tradnl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FIN!</a:t>
            </a:r>
            <a:r>
              <a:rPr lang="es-ES_tradnl" sz="72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!</a:t>
            </a:r>
            <a:r>
              <a:rPr lang="es-ES_tradnl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!</a:t>
            </a:r>
            <a:endParaRPr lang="es-ES_tradnl" sz="7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 rot="461161">
            <a:off x="1187624" y="3861048"/>
            <a:ext cx="6649577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_tradnl" sz="4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Esperamos que os haya</a:t>
            </a:r>
          </a:p>
          <a:p>
            <a:pPr algn="ctr"/>
            <a:r>
              <a:rPr lang="es-ES_tradnl" sz="4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gustado</a:t>
            </a:r>
            <a:endParaRPr lang="es-ES_tradnl" sz="4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etropolità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342</TotalTime>
  <Words>353</Words>
  <Application>Microsoft Office PowerPoint</Application>
  <PresentationFormat>Presentación en pantalla (4:3)</PresentationFormat>
  <Paragraphs>84</Paragraphs>
  <Slides>8</Slides>
  <Notes>1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Diapositiva 1</vt:lpstr>
      <vt:lpstr>MARIO BENEDETTI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Generalitat de Catalunya</dc:creator>
  <cp:lastModifiedBy>Francisco</cp:lastModifiedBy>
  <cp:revision>39</cp:revision>
  <dcterms:created xsi:type="dcterms:W3CDTF">2010-11-05T07:33:18Z</dcterms:created>
  <dcterms:modified xsi:type="dcterms:W3CDTF">2010-12-10T19:28:29Z</dcterms:modified>
</cp:coreProperties>
</file>