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6" r:id="rId9"/>
    <p:sldId id="260" r:id="rId10"/>
    <p:sldId id="261" r:id="rId11"/>
    <p:sldId id="267" r:id="rId12"/>
    <p:sldId id="262" r:id="rId13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3183" autoAdjust="0"/>
    <p:restoredTop sz="94660"/>
  </p:normalViewPr>
  <p:slideViewPr>
    <p:cSldViewPr>
      <p:cViewPr>
        <p:scale>
          <a:sx n="60" d="100"/>
          <a:sy n="60" d="100"/>
        </p:scale>
        <p:origin x="-116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131D85AC-13C8-4111-B978-7790AFF62116}" type="datetimeFigureOut">
              <a:rPr lang="es-ES_tradnl"/>
              <a:pPr>
                <a:defRPr/>
              </a:pPr>
              <a:t>14/12/2010</a:t>
            </a:fld>
            <a:endParaRPr lang="es-ES_trad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945E5EE8-9B8A-40FC-A9B7-60042EADF58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a-ES" smtClean="0"/>
              <a:t>Feu clic aquí per editar l'estil de subtítols del patró.</a:t>
            </a:r>
            <a:endParaRPr lang="en-US"/>
          </a:p>
        </p:txBody>
      </p:sp>
      <p:sp>
        <p:nvSpPr>
          <p:cNvPr id="4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B6C5A-CCBF-4F21-B2AA-DA5338781EF2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5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6EBF4-FD73-4C1A-90ED-E500EB05C326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485CC-5CAD-4CC8-9C6C-132573F35BA1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7D913-A7CB-4844-9A90-F80F3723F3A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9C3AD-FB1A-403E-983B-870C293BB5F1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909E8-27BE-48AB-9E25-AF8526676A47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9C026-FB55-4D08-B545-9E2E540C83D9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77E72-DE5F-4DA8-B47E-D1B76A85D635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21466-9589-4D8F-8F67-EB6283C08B56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A61F1-E4E2-4355-9B72-D5C605C5F0AA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81F05-80C0-40FD-9E11-CD5C4962494D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6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E0AFF-80F0-4DCA-92A2-9458CF593D81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6D7D-DB81-4DE6-B939-5179561C3B10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8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4A186-4E72-44FE-B8B9-437073F65C8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9E4B-CA05-4AB2-B309-4710BE2EA947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4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29EF3-4E00-4C1C-8DC8-8082F726F9D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65F7C-C144-4D72-9328-B7DAD7C0B6DB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3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6CE5E-D244-4281-94F8-AF7251C7427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E2A91-3E96-4ED7-980F-043311AFB670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6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A069-E433-43FE-AC1F-7AD7C76CFB0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de cantonada lateral rodona i retallada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a lliu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liu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a-ES" noProof="0" smtClean="0"/>
              <a:t>Feu clic a la icona per afegir una imatge</a:t>
            </a:r>
            <a:endParaRPr lang="en-US" noProof="0" dirty="0"/>
          </a:p>
        </p:txBody>
      </p:sp>
      <p:sp>
        <p:nvSpPr>
          <p:cNvPr id="9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6F02-A0A1-4CAD-A9BD-B26D3E2BD66A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10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1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3440-10C8-4442-AABB-F4BCE5065B2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Contenidor de títo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l'estil</a:t>
            </a:r>
            <a:endParaRPr lang="en-US" smtClean="0"/>
          </a:p>
        </p:txBody>
      </p:sp>
      <p:sp>
        <p:nvSpPr>
          <p:cNvPr id="1029" name="Contenidor de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smtClean="0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5BAC39-83DF-41C9-8A78-8CF7B0D6045B}" type="datetimeFigureOut">
              <a:rPr lang="ca-ES"/>
              <a:pPr>
                <a:defRPr/>
              </a:pPr>
              <a:t>14/12/2010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2C7FDD-56A3-4C80-AC07-B6A7175D760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  <p:grpSp>
        <p:nvGrpSpPr>
          <p:cNvPr id="1033" name="Agrup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liu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a lliu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0" r:id="rId2"/>
    <p:sldLayoutId id="2147483709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10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rvantesvirtual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kipedia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428625" y="428625"/>
            <a:ext cx="8358188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 dirty="0">
                <a:ln w="28575">
                  <a:solidFill>
                    <a:srgbClr val="00B0F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GLORIA FUERTES </a:t>
            </a:r>
            <a:r>
              <a:rPr lang="es-ES_tradnl" sz="3600" kern="10" dirty="0" err="1" smtClean="0">
                <a:ln w="28575">
                  <a:solidFill>
                    <a:srgbClr val="00B0F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NACIó</a:t>
            </a:r>
            <a:r>
              <a:rPr lang="es-ES_tradnl" sz="3600" kern="10" dirty="0" smtClean="0">
                <a:ln w="28575">
                  <a:solidFill>
                    <a:srgbClr val="00B0F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 </a:t>
            </a:r>
            <a:r>
              <a:rPr lang="es-ES_tradnl" sz="3600" kern="10" dirty="0">
                <a:ln w="28575">
                  <a:solidFill>
                    <a:srgbClr val="00B0F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EN MADRID</a:t>
            </a: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2000250" y="2214563"/>
            <a:ext cx="5429250" cy="1144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Gloria Fuertes</a:t>
            </a: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071563" y="3571875"/>
            <a:ext cx="7248525" cy="2371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4800" b="1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Lucida Handwriting"/>
              </a:rPr>
              <a:t>Mario Alises</a:t>
            </a:r>
          </a:p>
          <a:p>
            <a:pPr algn="ctr"/>
            <a:r>
              <a:rPr lang="es-ES_tradnl" sz="4800" b="1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Lucida Handwriting"/>
              </a:rPr>
              <a:t>Angel Nieto</a:t>
            </a:r>
          </a:p>
          <a:p>
            <a:pPr algn="ctr"/>
            <a:r>
              <a:rPr lang="es-ES_tradnl" sz="4800" b="1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Lucida Handwriting"/>
              </a:rPr>
              <a:t>Jose Manuel Becerra</a:t>
            </a:r>
          </a:p>
        </p:txBody>
      </p:sp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7286625" y="3857625"/>
            <a:ext cx="1504950" cy="96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38100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Ravie"/>
              </a:rPr>
              <a:t>2ºC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10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ontenidor de contingut 2" descr="trhfcdf"/>
          <p:cNvSpPr>
            <a:spLocks noGrp="1"/>
          </p:cNvSpPr>
          <p:nvPr>
            <p:ph idx="1"/>
          </p:nvPr>
        </p:nvSpPr>
        <p:spPr>
          <a:xfrm>
            <a:off x="395536" y="2132856"/>
            <a:ext cx="8374062" cy="4389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a-ES" sz="3200" dirty="0" smtClean="0"/>
              <a:t>os ha </a:t>
            </a:r>
            <a:r>
              <a:rPr lang="ca-ES" sz="3200" dirty="0" err="1" smtClean="0"/>
              <a:t>sugerido</a:t>
            </a:r>
            <a:r>
              <a:rPr lang="ca-ES" sz="3200" dirty="0" smtClean="0"/>
              <a:t> que la vida de </a:t>
            </a:r>
            <a:r>
              <a:rPr lang="ca-ES" sz="3200" dirty="0" smtClean="0"/>
              <a:t>Gloria </a:t>
            </a:r>
            <a:r>
              <a:rPr lang="ca-ES" sz="3200" dirty="0" err="1" smtClean="0"/>
              <a:t>F</a:t>
            </a:r>
            <a:r>
              <a:rPr lang="ca-ES" sz="3200" dirty="0" err="1" smtClean="0"/>
              <a:t>uertes</a:t>
            </a:r>
            <a:r>
              <a:rPr lang="ca-ES" sz="3200" dirty="0" smtClean="0"/>
              <a:t> </a:t>
            </a:r>
            <a:r>
              <a:rPr lang="ca-ES" sz="3200" dirty="0" err="1" smtClean="0"/>
              <a:t>estuvo</a:t>
            </a:r>
            <a:r>
              <a:rPr lang="ca-ES" sz="3200" dirty="0" smtClean="0"/>
              <a:t> </a:t>
            </a:r>
            <a:r>
              <a:rPr lang="ca-ES" sz="3200" dirty="0" err="1" smtClean="0"/>
              <a:t>llena</a:t>
            </a:r>
            <a:r>
              <a:rPr lang="ca-ES" sz="3200" dirty="0" smtClean="0"/>
              <a:t> de </a:t>
            </a:r>
            <a:r>
              <a:rPr lang="ca-ES" sz="3200" dirty="0" err="1" smtClean="0"/>
              <a:t>momentos</a:t>
            </a:r>
            <a:r>
              <a:rPr lang="ca-ES" sz="3200" dirty="0" smtClean="0"/>
              <a:t> </a:t>
            </a:r>
            <a:r>
              <a:rPr lang="ca-ES" sz="3200" dirty="0" err="1" smtClean="0"/>
              <a:t>trágicos</a:t>
            </a:r>
            <a:r>
              <a:rPr lang="ca-ES" sz="3200" dirty="0" smtClean="0"/>
              <a:t>: que </a:t>
            </a:r>
            <a:r>
              <a:rPr lang="ca-ES" sz="3200" dirty="0" err="1" smtClean="0"/>
              <a:t>le</a:t>
            </a:r>
            <a:r>
              <a:rPr lang="ca-ES" sz="3200" dirty="0" smtClean="0"/>
              <a:t> </a:t>
            </a:r>
            <a:r>
              <a:rPr lang="ca-ES" sz="3200" dirty="0" err="1" smtClean="0"/>
              <a:t>atropelló</a:t>
            </a:r>
            <a:r>
              <a:rPr lang="ca-ES" sz="3200" dirty="0" smtClean="0"/>
              <a:t> un </a:t>
            </a:r>
            <a:r>
              <a:rPr lang="ca-ES" sz="3200" dirty="0" err="1" smtClean="0"/>
              <a:t>coche</a:t>
            </a:r>
            <a:r>
              <a:rPr lang="ca-ES" sz="3200" dirty="0" smtClean="0"/>
              <a:t>, </a:t>
            </a:r>
            <a:r>
              <a:rPr lang="ca-ES" sz="3200" dirty="0" err="1" smtClean="0"/>
              <a:t>le</a:t>
            </a:r>
            <a:r>
              <a:rPr lang="ca-ES" sz="3200" dirty="0" smtClean="0"/>
              <a:t> </a:t>
            </a:r>
            <a:r>
              <a:rPr lang="ca-ES" sz="3200" dirty="0" err="1" smtClean="0"/>
              <a:t>pilló</a:t>
            </a:r>
            <a:r>
              <a:rPr lang="ca-ES" sz="3200" dirty="0" smtClean="0"/>
              <a:t> la guerra, a los </a:t>
            </a:r>
            <a:r>
              <a:rPr lang="ca-ES" sz="3200" dirty="0" err="1" smtClean="0"/>
              <a:t>quince</a:t>
            </a:r>
            <a:r>
              <a:rPr lang="ca-ES" sz="3200" dirty="0" smtClean="0"/>
              <a:t> </a:t>
            </a:r>
            <a:r>
              <a:rPr lang="ca-ES" sz="3200" dirty="0" smtClean="0"/>
              <a:t>se </a:t>
            </a:r>
            <a:r>
              <a:rPr lang="ca-ES" sz="3200" dirty="0" err="1" smtClean="0"/>
              <a:t>le</a:t>
            </a:r>
            <a:r>
              <a:rPr lang="ca-ES" sz="3200" dirty="0" smtClean="0"/>
              <a:t> </a:t>
            </a:r>
            <a:r>
              <a:rPr lang="ca-ES" sz="3200" dirty="0" err="1" smtClean="0"/>
              <a:t>murió</a:t>
            </a:r>
            <a:r>
              <a:rPr lang="ca-ES" sz="3200" dirty="0" smtClean="0"/>
              <a:t> la </a:t>
            </a:r>
            <a:r>
              <a:rPr lang="ca-ES" sz="3200" dirty="0" err="1" smtClean="0"/>
              <a:t>madre</a:t>
            </a:r>
            <a:r>
              <a:rPr lang="ca-ES" sz="3200" dirty="0" smtClean="0"/>
              <a:t>... </a:t>
            </a:r>
          </a:p>
        </p:txBody>
      </p:sp>
      <p:sp>
        <p:nvSpPr>
          <p:cNvPr id="32770" name="WordArt 2"/>
          <p:cNvSpPr>
            <a:spLocks noChangeArrowheads="1" noChangeShapeType="1" noTextEdit="1"/>
          </p:cNvSpPr>
          <p:nvPr/>
        </p:nvSpPr>
        <p:spPr bwMode="auto">
          <a:xfrm>
            <a:off x="468313" y="765175"/>
            <a:ext cx="8143875" cy="969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 Black"/>
              </a:rPr>
              <a:t>Conclusión y opinión personal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trabajos\castella\gloria_fuerte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85813" y="785813"/>
            <a:ext cx="2579687" cy="3286125"/>
          </a:xfrm>
        </p:spPr>
      </p:pic>
      <p:pic>
        <p:nvPicPr>
          <p:cNvPr id="8195" name="Picture 3" descr="E:\trabajos\castella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75" y="2643188"/>
            <a:ext cx="28067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E:\trabajos\castella\gloria-fuerte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72250" y="785813"/>
            <a:ext cx="2290763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a-ES" smtClean="0">
                <a:hlinkClick r:id="rId3"/>
              </a:rPr>
              <a:t>www.cervantesvirtual.com</a:t>
            </a:r>
            <a:endParaRPr lang="ca-ES" smtClean="0"/>
          </a:p>
          <a:p>
            <a:pPr eaLnBrk="1" hangingPunct="1">
              <a:buFont typeface="Wingdings 2" pitchFamily="18" charset="2"/>
              <a:buNone/>
            </a:pPr>
            <a:endParaRPr lang="ca-ES" smtClean="0"/>
          </a:p>
          <a:p>
            <a:pPr eaLnBrk="1" hangingPunct="1">
              <a:buFont typeface="Wingdings 2" pitchFamily="18" charset="2"/>
              <a:buNone/>
            </a:pPr>
            <a:r>
              <a:rPr lang="ca-ES" smtClean="0">
                <a:hlinkClick r:id="rId4"/>
              </a:rPr>
              <a:t>www.wikipedia.com</a:t>
            </a:r>
            <a:endParaRPr lang="ca-ES" smtClean="0"/>
          </a:p>
          <a:p>
            <a:pPr eaLnBrk="1" hangingPunct="1">
              <a:buFont typeface="Wingdings 2" pitchFamily="18" charset="2"/>
              <a:buNone/>
            </a:pPr>
            <a:endParaRPr lang="ca-ES" smtClean="0"/>
          </a:p>
          <a:p>
            <a:pPr eaLnBrk="1" hangingPunct="1">
              <a:buFont typeface="Wingdings 2" pitchFamily="18" charset="2"/>
              <a:buNone/>
            </a:pPr>
            <a:r>
              <a:rPr lang="ca-ES" smtClean="0"/>
              <a:t>Enciclopedia española</a:t>
            </a:r>
          </a:p>
          <a:p>
            <a:pPr eaLnBrk="1" hangingPunct="1">
              <a:buFont typeface="Wingdings 2" pitchFamily="18" charset="2"/>
              <a:buNone/>
            </a:pPr>
            <a:endParaRPr lang="ca-ES" smtClean="0"/>
          </a:p>
        </p:txBody>
      </p:sp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428750" y="571500"/>
            <a:ext cx="6500813" cy="1054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38100">
                  <a:solidFill>
                    <a:srgbClr val="7030A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Bibliografía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8625" y="2143125"/>
            <a:ext cx="8229600" cy="43894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" sz="2000" b="1" u="sng" dirty="0" smtClean="0"/>
              <a:t>Fecha y lugar de nacimiento:</a:t>
            </a:r>
            <a:endParaRPr lang="es-E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>Gloria Fuertes nació en </a:t>
            </a:r>
            <a:r>
              <a:rPr lang="es-ES" sz="2000" dirty="0" smtClean="0"/>
              <a:t>Lavapiés </a:t>
            </a:r>
            <a:r>
              <a:rPr lang="es-ES" sz="2000" dirty="0" smtClean="0"/>
              <a:t>(Madrid) en el año 1917.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> Y murió en 1998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pPr eaLnBrk="1" hangingPunct="1">
              <a:lnSpc>
                <a:spcPct val="80000"/>
              </a:lnSpc>
            </a:pPr>
            <a:r>
              <a:rPr lang="es-ES" sz="2000" b="1" u="sng" dirty="0" smtClean="0"/>
              <a:t>Época</a:t>
            </a:r>
            <a:endParaRPr lang="es-E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>Empezó a escribir en el 1938. Después de morir se publicó su </a:t>
            </a:r>
            <a:r>
              <a:rPr lang="es-ES" sz="2000" dirty="0" smtClean="0"/>
              <a:t>última </a:t>
            </a:r>
            <a:r>
              <a:rPr lang="es-ES" sz="2000" dirty="0" smtClean="0"/>
              <a:t>obra en 2009 </a:t>
            </a:r>
            <a:r>
              <a:rPr lang="es-ES" sz="2000" dirty="0" smtClean="0"/>
              <a:t>(L</a:t>
            </a:r>
            <a:r>
              <a:rPr lang="es-ES" sz="2000" i="1" dirty="0" smtClean="0"/>
              <a:t>os </a:t>
            </a:r>
            <a:r>
              <a:rPr lang="es-ES" sz="2000" i="1" dirty="0" smtClean="0"/>
              <a:t>brazos desiertos)</a:t>
            </a:r>
            <a:endParaRPr lang="es-E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pPr eaLnBrk="1" hangingPunct="1">
              <a:lnSpc>
                <a:spcPct val="80000"/>
              </a:lnSpc>
            </a:pPr>
            <a:r>
              <a:rPr lang="es-ES" sz="2000" b="1" u="sng" dirty="0" smtClean="0"/>
              <a:t>Estilo</a:t>
            </a:r>
            <a:endParaRPr lang="es-E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>Canciones infantiles y poemas para los adultos.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pPr eaLnBrk="1" hangingPunct="1">
              <a:lnSpc>
                <a:spcPct val="80000"/>
              </a:lnSpc>
            </a:pPr>
            <a:endParaRPr lang="ca-ES" sz="2000" dirty="0" smtClean="0"/>
          </a:p>
        </p:txBody>
      </p:sp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1000125" y="428625"/>
            <a:ext cx="6858000" cy="1487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 Black"/>
              </a:rPr>
              <a:t>Autor</a:t>
            </a:r>
          </a:p>
          <a:p>
            <a:pPr algn="ctr"/>
            <a:r>
              <a:rPr lang="es-ES_tradnl" sz="3600" kern="10"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 Black"/>
              </a:rPr>
              <a:t>Gloria Fuertes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8625" y="1000125"/>
            <a:ext cx="8258175" cy="5324475"/>
          </a:xfrm>
        </p:spPr>
        <p:txBody>
          <a:bodyPr/>
          <a:lstStyle/>
          <a:p>
            <a:pPr eaLnBrk="1" hangingPunct="1"/>
            <a:endParaRPr lang="ca-ES" smtClean="0"/>
          </a:p>
          <a:p>
            <a:pPr eaLnBrk="1" hangingPunct="1">
              <a:buFont typeface="Wingdings 2" pitchFamily="18" charset="2"/>
              <a:buNone/>
            </a:pPr>
            <a:endParaRPr lang="ca-ES" smtClean="0"/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Canciones para niños (1952)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Villancicos (1956)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Cangura para todo. (1968)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Don Pato y Don Pito (1970)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El perro que no sabía ladrar (1982) 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El abecedario de don Hilario (1983) 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Trabalenguas para que se trabe tu lengua (1988)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El cocinero distraído (1994)</a:t>
            </a:r>
          </a:p>
          <a:p>
            <a:pPr eaLnBrk="1" hangingPunct="1"/>
            <a:endParaRPr lang="ca-ES" smtClean="0">
              <a:latin typeface="Comic Sans MS" pitchFamily="66" charset="0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692275" y="1071563"/>
            <a:ext cx="61658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38100" algn="ctr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48DD4"/>
                </a:solidFill>
                <a:latin typeface="Arial Black"/>
              </a:rPr>
              <a:t>Obras que escribió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1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188" y="714375"/>
            <a:ext cx="8329612" cy="5610225"/>
          </a:xfrm>
        </p:spPr>
        <p:txBody>
          <a:bodyPr/>
          <a:lstStyle/>
          <a:p>
            <a:pPr eaLnBrk="1" hangingPunct="1"/>
            <a:r>
              <a:rPr lang="ca-ES" i="1" smtClean="0">
                <a:latin typeface="Comic Sans MS" pitchFamily="66" charset="0"/>
              </a:rPr>
              <a:t>La princesa que quería ser pobre (1942)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Prometeo (1952). 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El chinito Chin-cha-té (1955)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Petra, un señor pregunta por ti (1970)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Las tres reinas magas (1978)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Que estás en la tierra (1962)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Ni tiro, ni veneno, ni navaja (1965). </a:t>
            </a:r>
          </a:p>
          <a:p>
            <a:pPr eaLnBrk="1" hangingPunct="1"/>
            <a:r>
              <a:rPr lang="ca-ES" i="1" smtClean="0">
                <a:latin typeface="Comic Sans MS" pitchFamily="66" charset="0"/>
              </a:rPr>
              <a:t>Poeta de guardia (1968)</a:t>
            </a:r>
          </a:p>
          <a:p>
            <a:pPr eaLnBrk="1" hangingPunct="1">
              <a:buFont typeface="Wingdings 2" pitchFamily="18" charset="2"/>
              <a:buNone/>
            </a:pPr>
            <a:endParaRPr lang="ca-ES" i="1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8625" y="642938"/>
            <a:ext cx="8258175" cy="57531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ES" dirty="0" smtClean="0"/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ES" dirty="0" smtClean="0"/>
              <a:t>   Gloria Fuertes nació en Madrid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8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 los dos días de edad, 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6 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>Pues fue muy laborioso el parto de mi madre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14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Que si se descuida muere por vivirme.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11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 los tres años ya sabía leer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11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Y a los seis ya sabía mis labores.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12  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>Yo era buena y delgada,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9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Alta y algo enferma.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7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 los nueve años me pilló un carro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  <a:r>
              <a:rPr lang="es-ES" dirty="0" smtClean="0"/>
              <a:t>  </a:t>
            </a:r>
            <a:br>
              <a:rPr lang="es-ES" dirty="0" smtClean="0"/>
            </a:br>
            <a:r>
              <a:rPr lang="es-ES" dirty="0" smtClean="0"/>
              <a:t>Y a los catorce me pilló la guerra;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12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dirty="0"/>
          </a:p>
        </p:txBody>
      </p:sp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928688" y="214313"/>
            <a:ext cx="3587750" cy="766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Poema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8625" y="500063"/>
            <a:ext cx="8258175" cy="58245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ES" dirty="0" smtClean="0"/>
              <a:t>   A los quince se murió mi madre,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ES" dirty="0" smtClean="0"/>
              <a:t>   se fue cuando más falta me hacía.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10 </a:t>
            </a:r>
            <a:r>
              <a:rPr lang="es-ES" dirty="0" smtClean="0"/>
              <a:t>                                                Aprendí a regatear en las tiendas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11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Y a ir a los pueblos por zanahorias.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13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Por entonces empecé con los amores,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12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-no digo nombres-,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gracias a eso, pude sobrellevar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12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mi juventud de barrio.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7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Quise ir a la guerra, para pararla,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12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Pero me detuvieron a mitad del camino.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15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Luego me salió una oficina,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11</a:t>
            </a:r>
            <a:r>
              <a:rPr lang="es-ES" dirty="0" smtClean="0"/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714375"/>
            <a:ext cx="8401050" cy="56102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ES" dirty="0" smtClean="0"/>
              <a:t>   Donde trabajo como si fuera tonta,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12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-pero Dios y el botones saben que no lo soy-.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15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Escribo por las noches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7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Y voy al campo mucho.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7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Todos los míos han muerto hace años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11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Y estoy más sola que yo misma.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He publicado versos en todos los calendarios,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15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Escribo en un </a:t>
            </a:r>
            <a:r>
              <a:rPr lang="es-ES" dirty="0" smtClean="0"/>
              <a:t>periódico </a:t>
            </a:r>
            <a:r>
              <a:rPr lang="es-ES" dirty="0" smtClean="0"/>
              <a:t>de niños,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12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Y quiero comprarme a plazos una flor natural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 13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Como las que le dan a </a:t>
            </a:r>
            <a:r>
              <a:rPr lang="es-ES" dirty="0" err="1" smtClean="0"/>
              <a:t>Pemán</a:t>
            </a:r>
            <a:r>
              <a:rPr lang="es-ES" dirty="0" smtClean="0"/>
              <a:t> algunas veces.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14</a:t>
            </a:r>
            <a:r>
              <a:rPr lang="es-ES" dirty="0" smtClean="0"/>
              <a:t> 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dirty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a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Nº DE VERSOS: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31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a-ES" b="1" u="sng" dirty="0" smtClean="0">
                <a:latin typeface="Arial" pitchFamily="34" charset="0"/>
                <a:cs typeface="Arial" pitchFamily="34" charset="0"/>
              </a:rPr>
              <a:t>ARTE MAYOR O MENOR: 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todas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mayor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excepto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los versos:  2-8-16-18-24-25.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a-ES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tiene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ni rima ni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métrica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dirty="0" err="1" smtClean="0">
                <a:latin typeface="Arial" pitchFamily="34" charset="0"/>
                <a:cs typeface="Arial" pitchFamily="34" charset="0"/>
              </a:rPr>
              <a:t>fija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.</a:t>
            </a:r>
            <a:endParaRPr lang="ca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785813" y="500063"/>
            <a:ext cx="7786687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 dirty="0" smtClean="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oper Black"/>
              </a:rPr>
              <a:t>ANÁLISIS </a:t>
            </a:r>
            <a:r>
              <a:rPr lang="es-ES_tradnl" sz="3600" kern="10" dirty="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oper Black"/>
              </a:rPr>
              <a:t>DEL POEMA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a-ES" sz="3600" dirty="0" smtClean="0"/>
              <a:t>El poema </a:t>
            </a:r>
            <a:r>
              <a:rPr lang="ca-ES" sz="3600" dirty="0" err="1" smtClean="0"/>
              <a:t>trata</a:t>
            </a:r>
            <a:r>
              <a:rPr lang="ca-ES" sz="3600" dirty="0" smtClean="0"/>
              <a:t> de la vida de Gloria </a:t>
            </a:r>
            <a:r>
              <a:rPr lang="ca-ES" sz="3600" dirty="0" err="1" smtClean="0"/>
              <a:t>Fuertes</a:t>
            </a:r>
            <a:r>
              <a:rPr lang="ca-ES" sz="3600" dirty="0" smtClean="0"/>
              <a:t> en los </a:t>
            </a:r>
            <a:r>
              <a:rPr lang="ca-ES" sz="3600" dirty="0" err="1" smtClean="0"/>
              <a:t>momentos</a:t>
            </a:r>
            <a:r>
              <a:rPr lang="ca-ES" sz="3600" dirty="0" smtClean="0"/>
              <a:t> </a:t>
            </a:r>
            <a:r>
              <a:rPr lang="ca-ES" sz="3600" dirty="0" err="1" smtClean="0"/>
              <a:t>más</a:t>
            </a:r>
            <a:r>
              <a:rPr lang="ca-ES" sz="3600" dirty="0" smtClean="0"/>
              <a:t> </a:t>
            </a:r>
            <a:r>
              <a:rPr lang="ca-ES" sz="3600" dirty="0" err="1" smtClean="0"/>
              <a:t>importantes</a:t>
            </a:r>
            <a:r>
              <a:rPr lang="ca-ES" sz="3600" dirty="0" smtClean="0"/>
              <a:t> de </a:t>
            </a:r>
            <a:r>
              <a:rPr lang="ca-ES" sz="3600" dirty="0" err="1" smtClean="0"/>
              <a:t>su</a:t>
            </a:r>
            <a:r>
              <a:rPr lang="ca-ES" sz="3600" dirty="0" smtClean="0"/>
              <a:t> vida como </a:t>
            </a:r>
            <a:r>
              <a:rPr lang="ca-ES" sz="3600" dirty="0" err="1" smtClean="0"/>
              <a:t>cuando</a:t>
            </a:r>
            <a:r>
              <a:rPr lang="ca-ES" sz="3600" dirty="0" smtClean="0"/>
              <a:t> </a:t>
            </a:r>
            <a:r>
              <a:rPr lang="ca-ES" sz="3600" dirty="0" err="1" smtClean="0"/>
              <a:t>empezó</a:t>
            </a:r>
            <a:r>
              <a:rPr lang="ca-ES" sz="3600" dirty="0" smtClean="0"/>
              <a:t> a </a:t>
            </a:r>
            <a:r>
              <a:rPr lang="ca-ES" sz="3600" dirty="0" err="1" smtClean="0"/>
              <a:t>leer</a:t>
            </a:r>
            <a:r>
              <a:rPr lang="ca-ES" sz="3600" dirty="0" smtClean="0"/>
              <a:t>, </a:t>
            </a:r>
            <a:r>
              <a:rPr lang="ca-ES" sz="3600" dirty="0" err="1" smtClean="0"/>
              <a:t>cuando</a:t>
            </a:r>
            <a:r>
              <a:rPr lang="ca-ES" sz="3600" dirty="0" smtClean="0"/>
              <a:t> </a:t>
            </a:r>
            <a:r>
              <a:rPr lang="ca-ES" sz="3600" dirty="0" err="1" smtClean="0"/>
              <a:t>sabía</a:t>
            </a:r>
            <a:r>
              <a:rPr lang="ca-ES" sz="3600" dirty="0" smtClean="0"/>
              <a:t> </a:t>
            </a:r>
            <a:r>
              <a:rPr lang="ca-ES" sz="3600" dirty="0" err="1" smtClean="0"/>
              <a:t>sus</a:t>
            </a:r>
            <a:r>
              <a:rPr lang="ca-ES" sz="3600" dirty="0" smtClean="0"/>
              <a:t> labores, </a:t>
            </a:r>
            <a:r>
              <a:rPr lang="ca-ES" sz="3600" dirty="0" err="1" smtClean="0"/>
              <a:t>cuando</a:t>
            </a:r>
            <a:r>
              <a:rPr lang="ca-ES" sz="3600" dirty="0" smtClean="0"/>
              <a:t> </a:t>
            </a:r>
            <a:r>
              <a:rPr lang="ca-ES" sz="3600" dirty="0" err="1" smtClean="0"/>
              <a:t>murió</a:t>
            </a:r>
            <a:r>
              <a:rPr lang="ca-ES" sz="3600" dirty="0" smtClean="0"/>
              <a:t> </a:t>
            </a:r>
            <a:r>
              <a:rPr lang="ca-ES" sz="3600" dirty="0" err="1" smtClean="0"/>
              <a:t>su</a:t>
            </a:r>
            <a:r>
              <a:rPr lang="ca-ES" sz="3600" dirty="0" smtClean="0"/>
              <a:t> </a:t>
            </a:r>
            <a:r>
              <a:rPr lang="ca-ES" sz="3600" dirty="0" err="1" smtClean="0"/>
              <a:t>madre</a:t>
            </a:r>
            <a:r>
              <a:rPr lang="ca-ES" sz="3600" dirty="0" smtClean="0"/>
              <a:t>... </a:t>
            </a:r>
          </a:p>
        </p:txBody>
      </p:sp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785813" y="500063"/>
            <a:ext cx="7572375" cy="1055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_tradnl" sz="3600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Explicación del tema del poema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">
  <a:themeElements>
    <a:clrScheme name="Flux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241</TotalTime>
  <Words>210</Words>
  <Application>Microsoft Office PowerPoint</Application>
  <PresentationFormat>Presentación en pantalla (4:3)</PresentationFormat>
  <Paragraphs>57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Flux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Generalitat de Catalunya</dc:creator>
  <cp:lastModifiedBy>Francisco</cp:lastModifiedBy>
  <cp:revision>27</cp:revision>
  <dcterms:created xsi:type="dcterms:W3CDTF">2010-11-19T15:25:52Z</dcterms:created>
  <dcterms:modified xsi:type="dcterms:W3CDTF">2010-12-14T18:59:30Z</dcterms:modified>
</cp:coreProperties>
</file>