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F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o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5" name="Subtíto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1" name="Contenidor de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18" name="Contenidor de peu de pà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9" name="Conteni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0" name="Contenidor d'imatg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Contenidor de títol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1" name="Contenidor de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27" name="Contenidor de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83BA80-5B6F-4076-9DBB-D535A13CB09B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DBF5BD3-05F4-4ED2-B8CC-4BC1D89D2FD2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071538" y="500042"/>
            <a:ext cx="6500858" cy="2868168"/>
          </a:xfrm>
        </p:spPr>
        <p:txBody>
          <a:bodyPr/>
          <a:lstStyle/>
          <a:p>
            <a:r>
              <a:rPr lang="ca-E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LAS ABARCAS </a:t>
            </a:r>
            <a:r>
              <a:rPr lang="ca-ES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DESIERTAS</a:t>
            </a:r>
            <a:r>
              <a:rPr lang="ca-E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  <a:br>
              <a:rPr lang="ca-E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</a:br>
            <a:r>
              <a:rPr lang="ca-E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MIGUEL </a:t>
            </a:r>
            <a:r>
              <a:rPr lang="ca-ES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HERNáNDEZ</a:t>
            </a:r>
            <a:r>
              <a:rPr lang="ca-ES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ca-ES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428596" y="4214818"/>
            <a:ext cx="8062912" cy="1752600"/>
          </a:xfrm>
        </p:spPr>
        <p:txBody>
          <a:bodyPr/>
          <a:lstStyle/>
          <a:p>
            <a:r>
              <a:rPr lang="ca-ES" sz="4000" b="1" dirty="0" smtClean="0">
                <a:solidFill>
                  <a:srgbClr val="11F000"/>
                </a:solidFill>
                <a:latin typeface="Arial Black" pitchFamily="34" charset="0"/>
              </a:rPr>
              <a:t>Daniel y Judith</a:t>
            </a:r>
          </a:p>
          <a:p>
            <a:endParaRPr lang="ca-ES" dirty="0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        Miguel Hernández</a:t>
            </a:r>
            <a:endParaRPr lang="ca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071678"/>
            <a:ext cx="3643338" cy="4280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a-ES" dirty="0" err="1" smtClean="0"/>
              <a:t>BiografÍa</a:t>
            </a:r>
            <a:r>
              <a:rPr lang="ca-ES" dirty="0" smtClean="0"/>
              <a:t> </a:t>
            </a:r>
            <a:r>
              <a:rPr lang="ca-ES" dirty="0" smtClean="0"/>
              <a:t>de Miguel Hernández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b="1" dirty="0" smtClean="0"/>
              <a:t>Miguel Hernández Gilabert nació en Orihuela el 30 de octubre de 1910 </a:t>
            </a:r>
            <a:r>
              <a:rPr lang="es-ES" b="1" dirty="0" smtClean="0"/>
              <a:t>fue un poeta y dramaturgo español del siglo XX.</a:t>
            </a:r>
          </a:p>
          <a:p>
            <a:r>
              <a:rPr lang="es-ES" b="1" dirty="0" smtClean="0"/>
              <a:t>Recordar a Miguel Hernández que desapareció en la oscuridad y recordarlo a plena luz, es un deber de España, un deber de amor. Pocos poetas tan generosos y luminosos como el muchachón de Orihuela cuya estatua se levantará algún día entre los azahares de su dormida tierra.</a:t>
            </a:r>
          </a:p>
          <a:p>
            <a:endParaRPr lang="es-ES" b="1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Miguel </a:t>
            </a:r>
            <a:r>
              <a:rPr lang="ca-ES" dirty="0" err="1" smtClean="0"/>
              <a:t>hernandez</a:t>
            </a:r>
            <a:r>
              <a:rPr lang="ca-ES" dirty="0" smtClean="0"/>
              <a:t> GILABERT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67544" y="2420888"/>
            <a:ext cx="7239000" cy="4846320"/>
          </a:xfrm>
        </p:spPr>
        <p:txBody>
          <a:bodyPr/>
          <a:lstStyle/>
          <a:p>
            <a:r>
              <a:rPr lang="es-ES" b="1" dirty="0" smtClean="0"/>
              <a:t>Es de la generación del 36 que es un movimiento literario formado en España por los escritores, poetas y dramaturgos de la época.</a:t>
            </a:r>
            <a:endParaRPr lang="ca-ES" b="1" dirty="0" smtClean="0"/>
          </a:p>
          <a:p>
            <a:r>
              <a:rPr lang="ca-ES" b="1" dirty="0" smtClean="0"/>
              <a:t>El estilo de Miguel Hernández es en primera persona.  </a:t>
            </a:r>
          </a:p>
          <a:p>
            <a:endParaRPr lang="ca-ES" b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114300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a-ES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Obras de Miguel Hernández</a:t>
            </a:r>
            <a:endParaRPr lang="ca-ES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95536" y="1556792"/>
            <a:ext cx="7239000" cy="4846320"/>
          </a:xfrm>
        </p:spPr>
        <p:txBody>
          <a:bodyPr>
            <a:normAutofit lnSpcReduction="10000"/>
          </a:bodyPr>
          <a:lstStyle/>
          <a:p>
            <a:r>
              <a:rPr lang="ca-ES" b="1" dirty="0" err="1" smtClean="0">
                <a:latin typeface="Arial" pitchFamily="34" charset="0"/>
                <a:cs typeface="Arial" pitchFamily="34" charset="0"/>
              </a:rPr>
              <a:t>Perrito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lunas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rayo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que no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cesa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err="1" smtClean="0">
                <a:latin typeface="Arial" pitchFamily="34" charset="0"/>
                <a:cs typeface="Arial" pitchFamily="34" charset="0"/>
              </a:rPr>
              <a:t>Viento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del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pueblo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Poesía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en la guerra. 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labrador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más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aire.</a:t>
            </a:r>
          </a:p>
          <a:p>
            <a:r>
              <a:rPr lang="ca-ES" b="1" dirty="0" err="1" smtClean="0">
                <a:latin typeface="Arial" pitchFamily="34" charset="0"/>
                <a:cs typeface="Arial" pitchFamily="34" charset="0"/>
              </a:rPr>
              <a:t>Seis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poemas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inéditos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nueve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más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Obra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escogida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err="1" smtClean="0">
                <a:latin typeface="Arial" pitchFamily="34" charset="0"/>
                <a:cs typeface="Arial" pitchFamily="34" charset="0"/>
              </a:rPr>
              <a:t>Cancionero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romancero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ausencias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err="1" smtClean="0">
                <a:latin typeface="Arial" pitchFamily="34" charset="0"/>
                <a:cs typeface="Arial" pitchFamily="34" charset="0"/>
              </a:rPr>
              <a:t>Antología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El hombre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acecha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Obra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poética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completa.</a:t>
            </a:r>
          </a:p>
          <a:p>
            <a:r>
              <a:rPr lang="ca-ES" b="1" dirty="0" smtClean="0">
                <a:latin typeface="Arial" pitchFamily="34" charset="0"/>
                <a:cs typeface="Arial" pitchFamily="34" charset="0"/>
              </a:rPr>
              <a:t>24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sonetos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a-ES" b="1" dirty="0" err="1" smtClean="0">
                <a:latin typeface="Arial" pitchFamily="34" charset="0"/>
                <a:cs typeface="Arial" pitchFamily="34" charset="0"/>
              </a:rPr>
              <a:t>inéditos</a:t>
            </a:r>
            <a:r>
              <a:rPr lang="ca-ES" b="1" dirty="0" smtClean="0">
                <a:latin typeface="Arial" pitchFamily="34" charset="0"/>
                <a:cs typeface="Arial" pitchFamily="34" charset="0"/>
              </a:rPr>
              <a:t> .</a:t>
            </a:r>
            <a:endParaRPr lang="ca-E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/>
          <a:lstStyle/>
          <a:p>
            <a:r>
              <a:rPr lang="ca-ES" dirty="0" smtClean="0"/>
              <a:t>Las </a:t>
            </a:r>
            <a:r>
              <a:rPr lang="ca-ES" dirty="0" err="1" smtClean="0"/>
              <a:t>abarcas</a:t>
            </a:r>
            <a:r>
              <a:rPr lang="ca-ES" dirty="0" smtClean="0"/>
              <a:t> </a:t>
            </a:r>
            <a:r>
              <a:rPr lang="ca-ES" dirty="0" err="1" smtClean="0"/>
              <a:t>desiertas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i="1" dirty="0" smtClean="0">
                <a:solidFill>
                  <a:schemeClr val="bg1"/>
                </a:solidFill>
              </a:rPr>
              <a:t>Por el cinco de enero     7   a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cada enero ponía            7  b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mi calzado cabrero         7   a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a la ventana fría.             7   b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-Y encontraba los días     7     c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que derriban las puertas  7    d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,mis abarcas vacías         7     c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,mis abarcas desiertas.    7    d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-Nunca tuve zapatos         7   e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,ni trajes, ni palabras      7    f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:siempre tuve regatos       7   e 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,siempre penas y  cabras    7   f</a:t>
            </a:r>
          </a:p>
          <a:p>
            <a:r>
              <a:rPr lang="es-ES" i="1" dirty="0" smtClean="0">
                <a:solidFill>
                  <a:schemeClr val="bg1"/>
                </a:solidFill>
              </a:rPr>
              <a:t>Es un </a:t>
            </a:r>
            <a:r>
              <a:rPr lang="es-ES" i="1" dirty="0" err="1" smtClean="0">
                <a:solidFill>
                  <a:schemeClr val="bg1"/>
                </a:solidFill>
              </a:rPr>
              <a:t>quarteta</a:t>
            </a:r>
            <a:r>
              <a:rPr lang="es-ES" i="1" dirty="0" smtClean="0">
                <a:solidFill>
                  <a:schemeClr val="bg1"/>
                </a:solidFill>
              </a:rPr>
              <a:t>.</a:t>
            </a:r>
            <a:endParaRPr lang="ca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176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Opulent</vt:lpstr>
      <vt:lpstr>LAS ABARCAS DESIERTAS. MIGUEL HERNáNDEZ.</vt:lpstr>
      <vt:lpstr>        Miguel Hernández</vt:lpstr>
      <vt:lpstr>BiografÍa de Miguel Hernández</vt:lpstr>
      <vt:lpstr>Miguel hernandez GILABERT</vt:lpstr>
      <vt:lpstr>Obras de Miguel Hernández</vt:lpstr>
      <vt:lpstr>Las abarcas desiertas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ABARCAS DESIERTAS.</dc:title>
  <dc:creator>Generalitat de Catalunya</dc:creator>
  <cp:lastModifiedBy>Francisco</cp:lastModifiedBy>
  <cp:revision>10</cp:revision>
  <dcterms:created xsi:type="dcterms:W3CDTF">2010-11-05T07:41:02Z</dcterms:created>
  <dcterms:modified xsi:type="dcterms:W3CDTF">2010-12-10T17:22:10Z</dcterms:modified>
</cp:coreProperties>
</file>