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B04B4C8-5570-4749-92E1-8655DE286F5C}" type="datetimeFigureOut">
              <a:rPr lang="es-ES" smtClean="0"/>
              <a:t>12/09/2018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7EC3ED9-B953-4B15-8B57-5C68544F819B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395536" y="1629544"/>
            <a:ext cx="6400800" cy="1295400"/>
          </a:xfrm>
        </p:spPr>
        <p:txBody>
          <a:bodyPr>
            <a:noAutofit/>
          </a:bodyPr>
          <a:lstStyle/>
          <a:p>
            <a:r>
              <a:rPr lang="ca-ES" sz="8000" b="1" dirty="0" smtClean="0">
                <a:latin typeface="Curlz MT" panose="04040404050702020202" pitchFamily="82" charset="0"/>
              </a:rPr>
              <a:t>BENVINGUTS </a:t>
            </a:r>
            <a:r>
              <a:rPr lang="ca-ES" sz="8000" b="1" dirty="0" smtClean="0">
                <a:latin typeface="Curlz MT" panose="04040404050702020202" pitchFamily="82" charset="0"/>
              </a:rPr>
              <a:t>A 4T </a:t>
            </a:r>
            <a:r>
              <a:rPr lang="ca-ES" sz="8000" b="1" dirty="0" err="1" smtClean="0">
                <a:latin typeface="Curlz MT" panose="04040404050702020202" pitchFamily="82" charset="0"/>
              </a:rPr>
              <a:t>eso</a:t>
            </a:r>
            <a:endParaRPr lang="es-ES" sz="8000" b="1" dirty="0">
              <a:latin typeface="Curlz MT" panose="040404040507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776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971600" y="1109062"/>
            <a:ext cx="7200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4000" b="1" dirty="0" smtClean="0"/>
              <a:t>MATEMÀTIQUES </a:t>
            </a:r>
            <a:r>
              <a:rPr lang="ca-ES" sz="4000" b="1" dirty="0" smtClean="0"/>
              <a:t>4t</a:t>
            </a:r>
            <a:r>
              <a:rPr lang="ca-ES" sz="4000" b="1" dirty="0" smtClean="0"/>
              <a:t> </a:t>
            </a:r>
            <a:r>
              <a:rPr lang="ca-ES" sz="4000" b="1" dirty="0" smtClean="0"/>
              <a:t>ESO </a:t>
            </a:r>
          </a:p>
          <a:p>
            <a:endParaRPr lang="ca-ES" b="1" dirty="0"/>
          </a:p>
          <a:p>
            <a:r>
              <a:rPr lang="ca-ES" b="1" dirty="0" smtClean="0"/>
              <a:t>Professora -&gt; Rosa Pijoan Domingo</a:t>
            </a:r>
          </a:p>
          <a:p>
            <a:endParaRPr lang="ca-ES" b="1" dirty="0"/>
          </a:p>
          <a:p>
            <a:r>
              <a:rPr lang="ca-ES" b="1" dirty="0" smtClean="0"/>
              <a:t>Correu: rosa.pijoan@costerdelatorre.com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47502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755576" y="548680"/>
            <a:ext cx="74168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TEMARI</a:t>
            </a:r>
          </a:p>
          <a:p>
            <a:endParaRPr lang="ca-ES" b="1" dirty="0"/>
          </a:p>
          <a:p>
            <a:r>
              <a:rPr lang="es-ES" b="1" dirty="0" err="1"/>
              <a:t>Temari</a:t>
            </a:r>
            <a:r>
              <a:rPr lang="es-ES" b="1" dirty="0"/>
              <a:t>: </a:t>
            </a:r>
            <a:endParaRPr lang="es-ES" dirty="0"/>
          </a:p>
          <a:p>
            <a:r>
              <a:rPr lang="es-ES" dirty="0"/>
              <a:t> </a:t>
            </a:r>
          </a:p>
          <a:p>
            <a:pPr lvl="0" fontAlgn="base"/>
            <a:r>
              <a:rPr lang="es-ES" dirty="0" smtClean="0"/>
              <a:t>U1. Nombres </a:t>
            </a:r>
            <a:r>
              <a:rPr lang="es-ES" dirty="0" err="1"/>
              <a:t>reals</a:t>
            </a:r>
            <a:r>
              <a:rPr lang="es-ES" dirty="0" smtClean="0"/>
              <a:t>. </a:t>
            </a:r>
            <a:r>
              <a:rPr lang="es-ES" dirty="0" err="1" smtClean="0"/>
              <a:t>Errors</a:t>
            </a:r>
            <a:r>
              <a:rPr lang="es-ES" dirty="0" smtClean="0"/>
              <a:t> i </a:t>
            </a:r>
            <a:r>
              <a:rPr lang="es-ES" dirty="0" err="1" smtClean="0"/>
              <a:t>intervals</a:t>
            </a:r>
            <a:endParaRPr lang="es-ES" dirty="0"/>
          </a:p>
          <a:p>
            <a:pPr lvl="0" fontAlgn="base"/>
            <a:r>
              <a:rPr lang="es-ES" dirty="0" smtClean="0"/>
              <a:t>U2. </a:t>
            </a:r>
            <a:r>
              <a:rPr lang="es-ES" dirty="0" err="1" smtClean="0"/>
              <a:t>Polinomis</a:t>
            </a:r>
            <a:r>
              <a:rPr lang="es-ES" dirty="0" smtClean="0"/>
              <a:t> i </a:t>
            </a:r>
            <a:r>
              <a:rPr lang="es-ES" dirty="0" err="1" smtClean="0"/>
              <a:t>fraccions</a:t>
            </a:r>
            <a:r>
              <a:rPr lang="es-ES" dirty="0" smtClean="0"/>
              <a:t> </a:t>
            </a:r>
            <a:r>
              <a:rPr lang="es-ES" dirty="0" err="1" smtClean="0"/>
              <a:t>algebraiques</a:t>
            </a:r>
            <a:endParaRPr lang="es-ES" dirty="0"/>
          </a:p>
          <a:p>
            <a:pPr lvl="0" fontAlgn="base"/>
            <a:r>
              <a:rPr lang="es-ES" dirty="0" smtClean="0"/>
              <a:t>U3. </a:t>
            </a:r>
            <a:r>
              <a:rPr lang="es-ES" dirty="0" err="1" smtClean="0"/>
              <a:t>Equacions</a:t>
            </a:r>
            <a:r>
              <a:rPr lang="es-ES" dirty="0" smtClean="0"/>
              <a:t> </a:t>
            </a:r>
            <a:r>
              <a:rPr lang="es-ES" dirty="0"/>
              <a:t>i </a:t>
            </a:r>
            <a:r>
              <a:rPr lang="es-ES" dirty="0" err="1" smtClean="0"/>
              <a:t>inequacions</a:t>
            </a:r>
            <a:endParaRPr lang="es-ES" dirty="0" smtClean="0"/>
          </a:p>
          <a:p>
            <a:pPr lvl="0" fontAlgn="base"/>
            <a:r>
              <a:rPr lang="es-ES" dirty="0" smtClean="0"/>
              <a:t>U4. </a:t>
            </a:r>
            <a:r>
              <a:rPr lang="es-ES" dirty="0" err="1" smtClean="0"/>
              <a:t>Sistemes</a:t>
            </a:r>
            <a:r>
              <a:rPr lang="es-ES" dirty="0" smtClean="0"/>
              <a:t> </a:t>
            </a:r>
            <a:r>
              <a:rPr lang="es-ES" dirty="0" err="1" smtClean="0"/>
              <a:t>d’equacions</a:t>
            </a:r>
            <a:r>
              <a:rPr lang="es-ES" dirty="0" smtClean="0"/>
              <a:t> i </a:t>
            </a:r>
            <a:r>
              <a:rPr lang="es-ES" dirty="0" err="1" smtClean="0"/>
              <a:t>inequacions</a:t>
            </a:r>
            <a:endParaRPr lang="es-ES" dirty="0"/>
          </a:p>
          <a:p>
            <a:pPr lvl="0" fontAlgn="base"/>
            <a:r>
              <a:rPr lang="es-ES" dirty="0" smtClean="0"/>
              <a:t>U5. </a:t>
            </a:r>
            <a:r>
              <a:rPr lang="es-ES" dirty="0" err="1" smtClean="0"/>
              <a:t>Àrees</a:t>
            </a:r>
            <a:r>
              <a:rPr lang="es-ES" dirty="0" smtClean="0"/>
              <a:t> i </a:t>
            </a:r>
            <a:r>
              <a:rPr lang="es-ES" dirty="0" err="1" smtClean="0"/>
              <a:t>Volums</a:t>
            </a:r>
            <a:r>
              <a:rPr lang="es-ES" dirty="0" smtClean="0"/>
              <a:t>. </a:t>
            </a:r>
            <a:r>
              <a:rPr lang="es-ES" dirty="0" err="1" smtClean="0"/>
              <a:t>Semblances</a:t>
            </a:r>
            <a:r>
              <a:rPr lang="es-ES" dirty="0" smtClean="0"/>
              <a:t> i </a:t>
            </a:r>
            <a:r>
              <a:rPr lang="es-ES" dirty="0" err="1" smtClean="0"/>
              <a:t>trigonometria</a:t>
            </a:r>
            <a:endParaRPr lang="es-ES" dirty="0"/>
          </a:p>
          <a:p>
            <a:pPr lvl="0" fontAlgn="base"/>
            <a:r>
              <a:rPr lang="es-ES" dirty="0" smtClean="0"/>
              <a:t>U6. </a:t>
            </a:r>
            <a:r>
              <a:rPr lang="es-ES" dirty="0" err="1" smtClean="0"/>
              <a:t>Vectors</a:t>
            </a:r>
            <a:r>
              <a:rPr lang="es-ES" dirty="0" smtClean="0"/>
              <a:t> </a:t>
            </a:r>
            <a:r>
              <a:rPr lang="es-ES" dirty="0"/>
              <a:t>i rectes al </a:t>
            </a:r>
            <a:r>
              <a:rPr lang="es-ES" dirty="0" err="1" smtClean="0"/>
              <a:t>pla</a:t>
            </a:r>
            <a:endParaRPr lang="es-ES" dirty="0"/>
          </a:p>
          <a:p>
            <a:pPr lvl="0" fontAlgn="base"/>
            <a:r>
              <a:rPr lang="es-ES" dirty="0" smtClean="0"/>
              <a:t>U7. </a:t>
            </a:r>
            <a:r>
              <a:rPr lang="es-ES" dirty="0" err="1" smtClean="0"/>
              <a:t>Funcions</a:t>
            </a:r>
            <a:r>
              <a:rPr lang="es-ES" dirty="0"/>
              <a:t>. </a:t>
            </a:r>
            <a:r>
              <a:rPr lang="es-ES" dirty="0" err="1"/>
              <a:t>Estudi</a:t>
            </a:r>
            <a:r>
              <a:rPr lang="es-ES" dirty="0"/>
              <a:t> </a:t>
            </a:r>
            <a:r>
              <a:rPr lang="es-ES" dirty="0" smtClean="0"/>
              <a:t>general</a:t>
            </a:r>
          </a:p>
          <a:p>
            <a:pPr lvl="0" fontAlgn="base"/>
            <a:r>
              <a:rPr lang="es-ES" dirty="0" smtClean="0"/>
              <a:t>U8. </a:t>
            </a:r>
            <a:r>
              <a:rPr lang="es-ES" dirty="0" err="1" smtClean="0"/>
              <a:t>Tipus</a:t>
            </a:r>
            <a:r>
              <a:rPr lang="es-ES" dirty="0" smtClean="0"/>
              <a:t> de </a:t>
            </a:r>
            <a:r>
              <a:rPr lang="es-ES" dirty="0" err="1" smtClean="0"/>
              <a:t>funcions</a:t>
            </a:r>
            <a:endParaRPr lang="es-ES" dirty="0"/>
          </a:p>
          <a:p>
            <a:pPr lvl="0" fontAlgn="base"/>
            <a:r>
              <a:rPr lang="es-ES" dirty="0" smtClean="0"/>
              <a:t>U9. Estadística bidimensional</a:t>
            </a:r>
            <a:endParaRPr lang="es-ES" dirty="0"/>
          </a:p>
          <a:p>
            <a:pPr lvl="0" fontAlgn="base"/>
            <a:r>
              <a:rPr lang="es-ES" dirty="0" smtClean="0"/>
              <a:t>U10. </a:t>
            </a:r>
            <a:r>
              <a:rPr lang="es-ES" dirty="0" err="1" smtClean="0"/>
              <a:t>Combinatòria</a:t>
            </a:r>
            <a:r>
              <a:rPr lang="es-ES" dirty="0" smtClean="0"/>
              <a:t> </a:t>
            </a:r>
            <a:r>
              <a:rPr lang="es-ES" dirty="0"/>
              <a:t>i </a:t>
            </a:r>
            <a:r>
              <a:rPr lang="es-ES" dirty="0" err="1" smtClean="0"/>
              <a:t>probabilitat</a:t>
            </a:r>
            <a:endParaRPr lang="es-ES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14009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755576" y="548680"/>
            <a:ext cx="74888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Material didàctic: </a:t>
            </a:r>
            <a:r>
              <a:rPr lang="ca-ES" dirty="0" smtClean="0"/>
              <a:t>llibre text </a:t>
            </a:r>
            <a:r>
              <a:rPr lang="ca-ES" dirty="0" err="1" smtClean="0"/>
              <a:t>Santillana</a:t>
            </a:r>
            <a:r>
              <a:rPr lang="ca-ES" dirty="0" smtClean="0"/>
              <a:t>.</a:t>
            </a:r>
          </a:p>
          <a:p>
            <a:endParaRPr lang="ca-ES" b="1" dirty="0" smtClean="0"/>
          </a:p>
          <a:p>
            <a:r>
              <a:rPr lang="ca-ES" b="1" dirty="0" smtClean="0"/>
              <a:t>Material </a:t>
            </a:r>
            <a:r>
              <a:rPr lang="ca-ES" b="1" dirty="0"/>
              <a:t>fungible complementari:</a:t>
            </a:r>
            <a:endParaRPr lang="es-ES" dirty="0"/>
          </a:p>
          <a:p>
            <a:pPr lvl="0" fontAlgn="base"/>
            <a:r>
              <a:rPr lang="ca-ES" dirty="0"/>
              <a:t>Estris d’escriure bàsics i regle</a:t>
            </a:r>
            <a:r>
              <a:rPr lang="ca-ES" dirty="0" smtClean="0"/>
              <a:t>.</a:t>
            </a:r>
          </a:p>
          <a:p>
            <a:pPr lvl="0" fontAlgn="base"/>
            <a:r>
              <a:rPr lang="ca-ES" dirty="0" smtClean="0"/>
              <a:t>Calculadora científica</a:t>
            </a:r>
            <a:endParaRPr lang="es-ES" dirty="0"/>
          </a:p>
          <a:p>
            <a:pPr lvl="0" fontAlgn="base"/>
            <a:r>
              <a:rPr lang="ca-ES" dirty="0"/>
              <a:t>Llibreta </a:t>
            </a:r>
            <a:r>
              <a:rPr lang="ca-ES" dirty="0" err="1"/>
              <a:t>microperforada</a:t>
            </a:r>
            <a:r>
              <a:rPr lang="ca-ES" dirty="0"/>
              <a:t> ( pot ser compartida amb altres matèries).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b="1" dirty="0"/>
              <a:t>Criteris d’avaluació:</a:t>
            </a:r>
            <a:endParaRPr lang="es-ES" dirty="0"/>
          </a:p>
          <a:p>
            <a:r>
              <a:rPr lang="ca-ES" dirty="0"/>
              <a:t>Per l’avaluació de cada crèdit es tindran en compte els </a:t>
            </a:r>
            <a:r>
              <a:rPr lang="ca-ES" i="1" dirty="0" smtClean="0"/>
              <a:t>exàmens</a:t>
            </a:r>
            <a:r>
              <a:rPr lang="ca-ES" dirty="0" smtClean="0"/>
              <a:t>, </a:t>
            </a:r>
            <a:r>
              <a:rPr lang="ca-ES" dirty="0"/>
              <a:t>els </a:t>
            </a:r>
            <a:r>
              <a:rPr lang="ca-ES" i="1" dirty="0"/>
              <a:t>dossiers, </a:t>
            </a:r>
            <a:r>
              <a:rPr lang="ca-ES" i="1" dirty="0" smtClean="0"/>
              <a:t>treballs i problemes realitzats, el càlcul mental</a:t>
            </a:r>
            <a:r>
              <a:rPr lang="ca-ES" dirty="0" smtClean="0"/>
              <a:t>, </a:t>
            </a:r>
            <a:r>
              <a:rPr lang="ca-ES" i="1" dirty="0" smtClean="0"/>
              <a:t>els </a:t>
            </a:r>
            <a:r>
              <a:rPr lang="ca-ES" i="1" dirty="0"/>
              <a:t>deures, </a:t>
            </a:r>
            <a:r>
              <a:rPr lang="ca-ES" i="1" dirty="0" smtClean="0"/>
              <a:t>participació, actitud i comportament. </a:t>
            </a:r>
          </a:p>
          <a:p>
            <a:endParaRPr lang="ca-ES" i="1" dirty="0"/>
          </a:p>
          <a:p>
            <a:r>
              <a:rPr lang="ca-ES" b="1" dirty="0"/>
              <a:t>Dossier:</a:t>
            </a:r>
            <a:endParaRPr lang="es-ES" dirty="0"/>
          </a:p>
          <a:p>
            <a:r>
              <a:rPr lang="ca-ES" dirty="0"/>
              <a:t>Cada vegada que hi hagi una prova escrita l’alumne haurà de lliurar, el mateix dia, el dossier del tema del qual s’examina. No s’acceptarà un dossier fora de termini.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21612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eDeText 1"/>
          <p:cNvSpPr txBox="1"/>
          <p:nvPr/>
        </p:nvSpPr>
        <p:spPr>
          <a:xfrm>
            <a:off x="539552" y="764704"/>
            <a:ext cx="81369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u="sng" dirty="0"/>
              <a:t>Criteris de superació de l’àrea</a:t>
            </a:r>
            <a:r>
              <a:rPr lang="ca-ES" b="1" dirty="0"/>
              <a:t>: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Per superar l’àrea de matemàtiques cal que l’alumne tingui aprovats els 2/3 dels </a:t>
            </a:r>
            <a:r>
              <a:rPr lang="ca-ES" dirty="0" smtClean="0"/>
              <a:t>trimestres, sempre </a:t>
            </a:r>
            <a:r>
              <a:rPr lang="ca-ES" dirty="0"/>
              <a:t>i quan la mitjana de tots tres sigui d’aprovat i/o la progressió de l’alumne al llarg del curs hagi estat positiva. Si no és així l’alumne s’ha de presentar a la prova de recuperació que es realitzarà a final de curs. Aquesta prova és de tot el temari de curs i demanarà els objectius mínims que es considera que ha de tenir l’alumne de 1r en l’àrea de matemàtiques. 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b="1" dirty="0"/>
              <a:t>Observacions:</a:t>
            </a:r>
            <a:endParaRPr lang="es-ES" dirty="0"/>
          </a:p>
          <a:p>
            <a:r>
              <a:rPr lang="ca-ES" dirty="0"/>
              <a:t>Participarem al concurs Cangur 2019 organitzat per la Societat Catalana de Matemàtiques.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8813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26</TotalTime>
  <Words>53</Words>
  <Application>Microsoft Office PowerPoint</Application>
  <PresentationFormat>Presentació en pantalla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5</vt:i4>
      </vt:variant>
    </vt:vector>
  </HeadingPairs>
  <TitlesOfParts>
    <vt:vector size="6" baseType="lpstr">
      <vt:lpstr>Angles</vt:lpstr>
      <vt:lpstr>BENVINGUTS A 4T eso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BENVINGUTS A L’ESO</dc:title>
  <dc:creator>Usuario de Windows</dc:creator>
  <cp:lastModifiedBy>Usuario de Windows</cp:lastModifiedBy>
  <cp:revision>5</cp:revision>
  <dcterms:created xsi:type="dcterms:W3CDTF">2018-09-12T06:22:14Z</dcterms:created>
  <dcterms:modified xsi:type="dcterms:W3CDTF">2018-09-12T09:09:43Z</dcterms:modified>
</cp:coreProperties>
</file>