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451FDF0-C4AB-4FCF-BC9E-0337270D0D08}" type="datetimeFigureOut">
              <a:rPr lang="es-ES_tradnl" smtClean="0"/>
              <a:t>16/11/2014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864A454-C48B-4176-9350-4F5EFE052008}" type="slidenum">
              <a:rPr lang="es-ES_tradnl" smtClean="0"/>
              <a:t>‹#›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Where I’m from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293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 live on a farm.</a:t>
            </a:r>
          </a:p>
          <a:p>
            <a:r>
              <a:rPr lang="en-GB" sz="2400" dirty="0" smtClean="0"/>
              <a:t>There are horses that live in our fields.</a:t>
            </a:r>
          </a:p>
          <a:p>
            <a:r>
              <a:rPr lang="en-GB" sz="2400" dirty="0" smtClean="0"/>
              <a:t>We have a bungalow with four bedrooms.</a:t>
            </a:r>
          </a:p>
          <a:p>
            <a:r>
              <a:rPr lang="en-GB" sz="2400" dirty="0" smtClean="0"/>
              <a:t>My favourite room is the study because there are a lot of books there.</a:t>
            </a:r>
          </a:p>
          <a:p>
            <a:r>
              <a:rPr lang="en-GB" sz="2400" dirty="0" smtClean="0"/>
              <a:t>My bedroom walls are blue because that it my favourite colour.  </a:t>
            </a:r>
            <a:endParaRPr lang="es-ES_tradnl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GB" dirty="0" smtClean="0"/>
              <a:t>My house</a:t>
            </a:r>
            <a:endParaRPr lang="es-ES_tradnl" dirty="0"/>
          </a:p>
        </p:txBody>
      </p:sp>
      <p:pic>
        <p:nvPicPr>
          <p:cNvPr id="4" name="Picture 2" descr="C:\Users\Mary Ann\Pictures\2010\Snow 28.11 - 4.12\104_0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98" y="0"/>
            <a:ext cx="4104456" cy="30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8062"/>
            <a:ext cx="4571999" cy="37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 come from a village called </a:t>
            </a:r>
            <a:r>
              <a:rPr lang="en-GB" sz="2400" dirty="0" err="1" smtClean="0"/>
              <a:t>Glenboig</a:t>
            </a:r>
            <a:r>
              <a:rPr lang="en-GB" sz="2400" dirty="0" smtClean="0"/>
              <a:t>, about 12 km from Glasgow.</a:t>
            </a:r>
          </a:p>
          <a:p>
            <a:r>
              <a:rPr lang="en-GB" sz="2400" dirty="0" err="1" smtClean="0"/>
              <a:t>Glenboig</a:t>
            </a:r>
            <a:r>
              <a:rPr lang="en-GB" sz="2400" dirty="0" smtClean="0"/>
              <a:t> has got four shops and two primary schools.</a:t>
            </a:r>
          </a:p>
          <a:p>
            <a:r>
              <a:rPr lang="en-GB" sz="2400" dirty="0" smtClean="0"/>
              <a:t>It also has a hairdressers and a two churches.</a:t>
            </a:r>
          </a:p>
          <a:p>
            <a:r>
              <a:rPr lang="en-GB" sz="2400" dirty="0" smtClean="0"/>
              <a:t>It doesn’t have a cinema or a library.</a:t>
            </a:r>
          </a:p>
          <a:p>
            <a:endParaRPr lang="en-GB" sz="2400" dirty="0" smtClean="0"/>
          </a:p>
          <a:p>
            <a:endParaRPr lang="es-ES_tradnl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en-GB" dirty="0" smtClean="0"/>
              <a:t>My village</a:t>
            </a:r>
            <a:endParaRPr lang="es-ES_tradnl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3923928" cy="3714652"/>
          </a:xfrm>
          <a:prstGeom prst="rect">
            <a:avLst/>
          </a:prstGeom>
        </p:spPr>
      </p:pic>
      <p:pic>
        <p:nvPicPr>
          <p:cNvPr id="1026" name="Picture 2" descr="C:\Users\Mary Ann\Pictures\glenbo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18" y="3714653"/>
            <a:ext cx="3964582" cy="31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4042792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Glasgow is the biggest city in Scotland.</a:t>
            </a:r>
          </a:p>
          <a:p>
            <a:r>
              <a:rPr lang="en-GB" sz="2400" dirty="0" smtClean="0"/>
              <a:t>It is bigger than the capital city – Edinburgh.</a:t>
            </a:r>
          </a:p>
          <a:p>
            <a:r>
              <a:rPr lang="en-GB" sz="2400" dirty="0" smtClean="0"/>
              <a:t>There are lots of shops and things to do in Glasgow.</a:t>
            </a:r>
          </a:p>
          <a:p>
            <a:r>
              <a:rPr lang="en-GB" sz="2400" dirty="0" smtClean="0"/>
              <a:t>The people are very friendly there.</a:t>
            </a:r>
          </a:p>
          <a:p>
            <a:r>
              <a:rPr lang="en-GB" sz="2400" dirty="0" smtClean="0"/>
              <a:t>I used to go to Glasgow by train everyday to go to university.</a:t>
            </a:r>
          </a:p>
          <a:p>
            <a:endParaRPr lang="es-ES_tradnl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n-GB" dirty="0" smtClean="0"/>
              <a:t>Glasgow</a:t>
            </a:r>
            <a:endParaRPr lang="es-ES_tradnl" dirty="0"/>
          </a:p>
        </p:txBody>
      </p:sp>
      <p:pic>
        <p:nvPicPr>
          <p:cNvPr id="4" name="Content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26" y="0"/>
            <a:ext cx="4564474" cy="3069608"/>
          </a:xfrm>
          <a:prstGeom prst="rect">
            <a:avLst/>
          </a:prstGeom>
        </p:spPr>
      </p:pic>
      <p:pic>
        <p:nvPicPr>
          <p:cNvPr id="5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48341"/>
            <a:ext cx="4644008" cy="38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844824"/>
            <a:ext cx="6984776" cy="4536504"/>
          </a:xfrm>
        </p:spPr>
        <p:txBody>
          <a:bodyPr>
            <a:normAutofit/>
          </a:bodyPr>
          <a:lstStyle/>
          <a:p>
            <a:r>
              <a:rPr lang="en-GB" dirty="0" smtClean="0"/>
              <a:t>What type of house do I live in?</a:t>
            </a:r>
          </a:p>
          <a:p>
            <a:pPr lvl="1"/>
            <a:r>
              <a:rPr lang="en-GB" dirty="0" smtClean="0"/>
              <a:t>A bungalow on a farm.</a:t>
            </a:r>
          </a:p>
          <a:p>
            <a:r>
              <a:rPr lang="en-GB" dirty="0" smtClean="0"/>
              <a:t>What kind of animals live on the farm?</a:t>
            </a:r>
          </a:p>
          <a:p>
            <a:pPr lvl="1"/>
            <a:r>
              <a:rPr lang="en-GB" dirty="0" smtClean="0"/>
              <a:t>There are horses.</a:t>
            </a:r>
          </a:p>
          <a:p>
            <a:r>
              <a:rPr lang="en-GB" dirty="0" smtClean="0"/>
              <a:t>How many shops does </a:t>
            </a:r>
            <a:r>
              <a:rPr lang="en-GB" dirty="0" err="1" smtClean="0"/>
              <a:t>Glenboig</a:t>
            </a:r>
            <a:r>
              <a:rPr lang="en-GB" dirty="0" smtClean="0"/>
              <a:t> have?</a:t>
            </a:r>
          </a:p>
          <a:p>
            <a:pPr lvl="1"/>
            <a:r>
              <a:rPr lang="en-GB" dirty="0" smtClean="0"/>
              <a:t>It has got four shops.</a:t>
            </a:r>
          </a:p>
          <a:p>
            <a:r>
              <a:rPr lang="en-GB" dirty="0" smtClean="0"/>
              <a:t>Does it have a cinema?</a:t>
            </a:r>
          </a:p>
          <a:p>
            <a:pPr lvl="1"/>
            <a:r>
              <a:rPr lang="en-GB" dirty="0" smtClean="0"/>
              <a:t>Not it does not have a cinema.</a:t>
            </a:r>
          </a:p>
          <a:p>
            <a:r>
              <a:rPr lang="en-GB" dirty="0" smtClean="0"/>
              <a:t>Which city is bigger – Glasgow or Edinburgh?</a:t>
            </a:r>
          </a:p>
          <a:p>
            <a:pPr lvl="1"/>
            <a:r>
              <a:rPr lang="en-GB" dirty="0" smtClean="0"/>
              <a:t>Glasgow is bigger.  It is the biggest city in Scotland.</a:t>
            </a:r>
          </a:p>
          <a:p>
            <a:r>
              <a:rPr lang="en-GB" dirty="0" smtClean="0"/>
              <a:t>Why did I have to go to Glasgow every day?</a:t>
            </a:r>
          </a:p>
          <a:p>
            <a:pPr lvl="1"/>
            <a:r>
              <a:rPr lang="en-GB" dirty="0" smtClean="0"/>
              <a:t>I had to go to university.</a:t>
            </a:r>
          </a:p>
          <a:p>
            <a:endParaRPr lang="en-GB" dirty="0" smtClean="0"/>
          </a:p>
          <a:p>
            <a:pPr lvl="1"/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43800" cy="914400"/>
          </a:xfrm>
        </p:spPr>
        <p:txBody>
          <a:bodyPr/>
          <a:lstStyle/>
          <a:p>
            <a:r>
              <a:rPr lang="en-GB" dirty="0" smtClean="0"/>
              <a:t>Questions &amp; Answers</a:t>
            </a:r>
            <a:endParaRPr lang="es-ES_tradnl" dirty="0"/>
          </a:p>
        </p:txBody>
      </p:sp>
      <p:pic>
        <p:nvPicPr>
          <p:cNvPr id="3074" name="Picture 2" descr="C:\Users\Mary Ann\Pictures\hands-up-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20" y="1052736"/>
            <a:ext cx="270368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6096000" cy="3657599"/>
          </a:xfrm>
        </p:spPr>
        <p:txBody>
          <a:bodyPr/>
          <a:lstStyle/>
          <a:p>
            <a:r>
              <a:rPr lang="en-GB" dirty="0" smtClean="0"/>
              <a:t>Prepare a short description of your town or city using the frames provided.</a:t>
            </a:r>
          </a:p>
          <a:p>
            <a:r>
              <a:rPr lang="en-GB" dirty="0" smtClean="0"/>
              <a:t>If you need any vocabulary please ask either Mary Ann or Gemma for help. 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349" y="263236"/>
            <a:ext cx="7543800" cy="914400"/>
          </a:xfrm>
        </p:spPr>
        <p:txBody>
          <a:bodyPr/>
          <a:lstStyle/>
          <a:p>
            <a:r>
              <a:rPr lang="en-GB" dirty="0" smtClean="0"/>
              <a:t>Individual Activity </a:t>
            </a:r>
            <a:endParaRPr lang="es-ES_tradnl" dirty="0"/>
          </a:p>
        </p:txBody>
      </p:sp>
      <p:pic>
        <p:nvPicPr>
          <p:cNvPr id="2050" name="Picture 2" descr="C:\Users\Mary Ann\Pictures\wri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58" y="3816060"/>
            <a:ext cx="3858027" cy="30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59</TotalTime>
  <Words>280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Elemental</vt:lpstr>
      <vt:lpstr>Where I’m from</vt:lpstr>
      <vt:lpstr>My house</vt:lpstr>
      <vt:lpstr>My village</vt:lpstr>
      <vt:lpstr>Glasgow</vt:lpstr>
      <vt:lpstr>Questions &amp; Answers</vt:lpstr>
      <vt:lpstr>Individual Activity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I’m from</dc:title>
  <dc:creator>Mary Ann</dc:creator>
  <cp:lastModifiedBy>Mary Ann</cp:lastModifiedBy>
  <cp:revision>6</cp:revision>
  <dcterms:created xsi:type="dcterms:W3CDTF">2014-11-16T11:04:28Z</dcterms:created>
  <dcterms:modified xsi:type="dcterms:W3CDTF">2014-11-16T12:03:30Z</dcterms:modified>
</cp:coreProperties>
</file>