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D991A-2641-447F-A342-ACA51D1A2617}" type="datetimeFigureOut">
              <a:rPr lang="es-ES_tradnl" smtClean="0"/>
              <a:t>26/10/2014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2C149-7ACC-447B-88BA-6F09B4033370}" type="slidenum">
              <a:rPr lang="es-ES_tradnl" smtClean="0"/>
              <a:t>‹#›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03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I?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34880" cy="4389120"/>
          </a:xfrm>
        </p:spPr>
        <p:txBody>
          <a:bodyPr/>
          <a:lstStyle/>
          <a:p>
            <a:r>
              <a:rPr lang="en-GB" dirty="0" smtClean="0"/>
              <a:t>My name is Mary Ann.</a:t>
            </a:r>
          </a:p>
          <a:p>
            <a:r>
              <a:rPr lang="en-GB" dirty="0" smtClean="0"/>
              <a:t>I am 23 years old.</a:t>
            </a:r>
          </a:p>
          <a:p>
            <a:r>
              <a:rPr lang="en-GB" dirty="0"/>
              <a:t>I come from a small town near Glasgow in Scotland.</a:t>
            </a:r>
          </a:p>
          <a:p>
            <a:r>
              <a:rPr lang="en-GB" dirty="0"/>
              <a:t>I live in Barcelona.</a:t>
            </a:r>
          </a:p>
          <a:p>
            <a:r>
              <a:rPr lang="en-GB" dirty="0"/>
              <a:t>I have one sister.</a:t>
            </a:r>
          </a:p>
          <a:p>
            <a:r>
              <a:rPr lang="en-GB" dirty="0"/>
              <a:t>I like to read, go for walks, watch movies and listen to music.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53" y="1556792"/>
            <a:ext cx="368604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little sister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61724" cy="43891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My sister is called Katherine.</a:t>
            </a:r>
          </a:p>
          <a:p>
            <a:r>
              <a:rPr lang="en-GB" dirty="0" smtClean="0"/>
              <a:t>She is 21 years old.</a:t>
            </a:r>
          </a:p>
          <a:p>
            <a:r>
              <a:rPr lang="en-GB" dirty="0" smtClean="0"/>
              <a:t>She studies Law at university.</a:t>
            </a:r>
          </a:p>
          <a:p>
            <a:r>
              <a:rPr lang="en-GB" dirty="0" smtClean="0"/>
              <a:t>She wants to be a lawyer or a primary school teacher.</a:t>
            </a:r>
          </a:p>
          <a:p>
            <a:r>
              <a:rPr lang="en-GB" dirty="0" smtClean="0"/>
              <a:t>She likes to dance and she sings in a choir.</a:t>
            </a:r>
          </a:p>
          <a:p>
            <a:r>
              <a:rPr lang="en-GB" dirty="0" smtClean="0"/>
              <a:t>She has long, brown hair and green eyes.</a:t>
            </a:r>
            <a:endParaRPr lang="es-ES_trad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24" y="1772816"/>
            <a:ext cx="5726449" cy="42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mum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888074" cy="43891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My mum’s name is Ann.</a:t>
            </a:r>
          </a:p>
          <a:p>
            <a:r>
              <a:rPr lang="en-GB" dirty="0" smtClean="0"/>
              <a:t>She is a teacher in a high school.</a:t>
            </a:r>
          </a:p>
          <a:p>
            <a:r>
              <a:rPr lang="en-GB" dirty="0" smtClean="0"/>
              <a:t>She has short, brown hair and brown eyes.</a:t>
            </a:r>
          </a:p>
          <a:p>
            <a:r>
              <a:rPr lang="en-GB" dirty="0" smtClean="0"/>
              <a:t>Her favourite food is pasta, but she doesn’t like fish.</a:t>
            </a:r>
          </a:p>
          <a:p>
            <a:r>
              <a:rPr lang="en-GB" dirty="0" smtClean="0"/>
              <a:t>In her free-time she likes to garden and go out for lunch with her friends.</a:t>
            </a:r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74" y="1556792"/>
            <a:ext cx="5789481" cy="41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– A, B and C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A) Reading and Answering questions:</a:t>
            </a:r>
          </a:p>
          <a:p>
            <a:r>
              <a:rPr lang="en-GB" dirty="0" smtClean="0"/>
              <a:t>1 – What is Mary Ann’s sister called?</a:t>
            </a:r>
          </a:p>
          <a:p>
            <a:r>
              <a:rPr lang="en-GB" dirty="0" smtClean="0"/>
              <a:t>2 – What colour hair does Mary Ann have?</a:t>
            </a:r>
          </a:p>
          <a:p>
            <a:r>
              <a:rPr lang="en-GB" dirty="0" smtClean="0"/>
              <a:t>3 – Does Mary Ann have a pet?  (You need to ask her)</a:t>
            </a:r>
          </a:p>
          <a:p>
            <a:r>
              <a:rPr lang="en-GB" dirty="0" smtClean="0"/>
              <a:t>4 – What type of food does Mary Ann’s mum not like?</a:t>
            </a:r>
          </a:p>
          <a:p>
            <a:r>
              <a:rPr lang="en-GB" dirty="0" smtClean="0"/>
              <a:t>5 – What is Mary Ann’s sister’s name?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459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– A, B and C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B) Speaking and Writing</a:t>
            </a:r>
          </a:p>
          <a:p>
            <a:r>
              <a:rPr lang="en-GB" dirty="0" smtClean="0"/>
              <a:t>Prepare a short description of your partner</a:t>
            </a:r>
          </a:p>
          <a:p>
            <a:pPr lvl="1"/>
            <a:r>
              <a:rPr lang="en-GB" dirty="0" smtClean="0"/>
              <a:t>What colour are their hair and eyes?</a:t>
            </a:r>
          </a:p>
          <a:p>
            <a:pPr lvl="1"/>
            <a:r>
              <a:rPr lang="en-GB" dirty="0" smtClean="0"/>
              <a:t>What do they like to eat?</a:t>
            </a:r>
          </a:p>
          <a:p>
            <a:pPr lvl="1"/>
            <a:r>
              <a:rPr lang="en-GB" dirty="0" smtClean="0"/>
              <a:t>What do they do in their free time?</a:t>
            </a:r>
          </a:p>
          <a:p>
            <a:pPr lvl="1"/>
            <a:r>
              <a:rPr lang="en-GB" dirty="0" smtClean="0"/>
              <a:t>Do they have a pet?</a:t>
            </a:r>
          </a:p>
          <a:p>
            <a:pPr lvl="1"/>
            <a:r>
              <a:rPr lang="en-GB" dirty="0" smtClean="0"/>
              <a:t>What do they want to be when they are older?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933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– A, B and C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Presenting to class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1512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2848</TotalTime>
  <Words>308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About Me</vt:lpstr>
      <vt:lpstr>Who am I?</vt:lpstr>
      <vt:lpstr>My little sister </vt:lpstr>
      <vt:lpstr>My mum</vt:lpstr>
      <vt:lpstr>Activities – A, B and C</vt:lpstr>
      <vt:lpstr>Activities – A, B and C</vt:lpstr>
      <vt:lpstr>Activities – A, B and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</dc:creator>
  <cp:lastModifiedBy>Mary Ann</cp:lastModifiedBy>
  <cp:revision>7</cp:revision>
  <dcterms:created xsi:type="dcterms:W3CDTF">2014-10-26T11:56:12Z</dcterms:created>
  <dcterms:modified xsi:type="dcterms:W3CDTF">2014-10-28T11:24:29Z</dcterms:modified>
</cp:coreProperties>
</file>