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9052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6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3979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6937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522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3700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4318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968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008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241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2302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86599-2328-4B95-96D5-57AC8BFE61FC}" type="datetimeFigureOut">
              <a:rPr lang="es-ES_tradnl" smtClean="0"/>
              <a:t>23/11/2014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15AA4-40CB-4BBD-9C07-E6A20D52066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43618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Traditional%20Scottish%20dancing%20-%20the%20ceilidh%20%20Glasgow%20International%20College.mp4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www.youtube.com/watch?v=PR9kmY2Zv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www.youtube.com/watch?v=jAQH_LNbBEo" TargetMode="External"/><Relationship Id="rId4" Type="http://schemas.openxmlformats.org/officeDocument/2006/relationships/hyperlink" Target="https://www.youtube.com/watch?v=YBSjZMMHSV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PaJhlIIYj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National Festival</a:t>
            </a:r>
            <a:endParaRPr lang="es-ES_trad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St. Andrew’s Day – 30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err="1" smtClean="0"/>
              <a:t>Novemember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2503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/>
          <a:lstStyle/>
          <a:p>
            <a:r>
              <a:rPr lang="en-GB" dirty="0" smtClean="0"/>
              <a:t>Who is St. Andrew?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82988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St. Andrew is the patron saint of Scotland.</a:t>
            </a:r>
          </a:p>
          <a:p>
            <a:pPr lvl="1"/>
            <a:r>
              <a:rPr lang="en-GB" dirty="0" smtClean="0"/>
              <a:t>He is also the saint of:</a:t>
            </a:r>
          </a:p>
          <a:p>
            <a:pPr lvl="2"/>
            <a:r>
              <a:rPr lang="en-GB" dirty="0" smtClean="0"/>
              <a:t>Romania, Russia, Greece, Poland, Ukraine</a:t>
            </a:r>
            <a:endParaRPr lang="es-ES_tradnl" dirty="0" smtClean="0"/>
          </a:p>
          <a:p>
            <a:r>
              <a:rPr lang="en-GB" dirty="0" smtClean="0"/>
              <a:t>He was a fisherman and one of the 12 apostles.</a:t>
            </a:r>
          </a:p>
          <a:p>
            <a:r>
              <a:rPr lang="en-GB" dirty="0" smtClean="0"/>
              <a:t>When he was crucified his cross was X-shaped, and that is why the Scottish flag is the Saltire.</a:t>
            </a:r>
          </a:p>
        </p:txBody>
      </p:sp>
      <p:pic>
        <p:nvPicPr>
          <p:cNvPr id="1026" name="Picture 2" descr="C:\Users\Mary Ann\Documents\Assistantship 2014\Escola Marius Torres\English class - 6th Year\standre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0"/>
            <a:ext cx="3131840" cy="411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y Ann\Documents\Assistantship 2014\Escola Marius Torres\English class - 6th Year\Scottish_fla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114075"/>
            <a:ext cx="3491880" cy="274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45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10944" cy="1143000"/>
          </a:xfrm>
        </p:spPr>
        <p:txBody>
          <a:bodyPr>
            <a:noAutofit/>
          </a:bodyPr>
          <a:lstStyle/>
          <a:p>
            <a:r>
              <a:rPr lang="en-GB" dirty="0" smtClean="0"/>
              <a:t>How do we celebrate?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944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On St. Andrew’s </a:t>
            </a:r>
            <a:r>
              <a:rPr lang="en-GB" dirty="0" smtClean="0"/>
              <a:t>Day businesses and schools are closed.</a:t>
            </a:r>
          </a:p>
          <a:p>
            <a:r>
              <a:rPr lang="en-GB" dirty="0" smtClean="0"/>
              <a:t>People spend time with their families.</a:t>
            </a:r>
          </a:p>
          <a:p>
            <a:r>
              <a:rPr lang="en-GB" dirty="0"/>
              <a:t>They also go to special events called </a:t>
            </a:r>
            <a:r>
              <a:rPr lang="en-GB" dirty="0">
                <a:hlinkClick r:id="rId2"/>
              </a:rPr>
              <a:t>Ceilidhs </a:t>
            </a:r>
            <a:r>
              <a:rPr lang="en-GB" dirty="0"/>
              <a:t>where people </a:t>
            </a:r>
            <a:r>
              <a:rPr lang="en-GB" dirty="0"/>
              <a:t>dance</a:t>
            </a:r>
            <a:r>
              <a:rPr lang="en-GB" dirty="0">
                <a:hlinkClick r:id="rId3" action="ppaction://hlinkfile"/>
              </a:rPr>
              <a:t> </a:t>
            </a:r>
            <a:r>
              <a:rPr lang="en-GB" dirty="0"/>
              <a:t>traditional </a:t>
            </a:r>
            <a:r>
              <a:rPr lang="en-GB" dirty="0">
                <a:hlinkClick r:id="rId4"/>
              </a:rPr>
              <a:t>dances </a:t>
            </a:r>
            <a:r>
              <a:rPr lang="en-GB" dirty="0"/>
              <a:t>and sing Scottish </a:t>
            </a:r>
            <a:r>
              <a:rPr lang="en-GB" dirty="0">
                <a:hlinkClick r:id="rId5"/>
              </a:rPr>
              <a:t>songs</a:t>
            </a:r>
            <a:r>
              <a:rPr lang="en-GB" dirty="0"/>
              <a:t>.</a:t>
            </a:r>
          </a:p>
          <a:p>
            <a:endParaRPr lang="en-GB" dirty="0" smtClean="0"/>
          </a:p>
          <a:p>
            <a:endParaRPr lang="es-ES_tradnl" dirty="0"/>
          </a:p>
        </p:txBody>
      </p:sp>
      <p:pic>
        <p:nvPicPr>
          <p:cNvPr id="2050" name="Picture 2" descr="C:\Users\Mary Ann\Documents\Assistantship 2014\Escola Marius Torres\English class - 6th Year\imag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1"/>
            <a:ext cx="2770196" cy="256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ary Ann\Documents\Assistantship 2014\Escola Marius Torres\English class - 6th Year\download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4293096"/>
            <a:ext cx="2770196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ary Ann\Documents\Assistantship 2014\Escola Marius Torres\English class - 6th Year\download (3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2258665"/>
            <a:ext cx="2770195" cy="228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42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Scottish food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They </a:t>
            </a:r>
            <a:r>
              <a:rPr lang="en-GB" dirty="0"/>
              <a:t>eat Scottish food such as haggis, </a:t>
            </a:r>
            <a:r>
              <a:rPr lang="en-GB" dirty="0" err="1"/>
              <a:t>neeps</a:t>
            </a:r>
            <a:r>
              <a:rPr lang="en-GB" dirty="0"/>
              <a:t> and </a:t>
            </a:r>
            <a:r>
              <a:rPr lang="en-GB" dirty="0" smtClean="0"/>
              <a:t>tatties or shortbread.</a:t>
            </a:r>
          </a:p>
          <a:p>
            <a:r>
              <a:rPr lang="en-GB" dirty="0" smtClean="0"/>
              <a:t>They also drink </a:t>
            </a:r>
            <a:r>
              <a:rPr lang="en-GB" dirty="0"/>
              <a:t>Scottish drinks like whiskey and </a:t>
            </a:r>
            <a:r>
              <a:rPr lang="en-GB" dirty="0" err="1"/>
              <a:t>Irn-Bru</a:t>
            </a:r>
            <a:r>
              <a:rPr lang="en-GB" dirty="0"/>
              <a:t>.</a:t>
            </a:r>
          </a:p>
          <a:p>
            <a:endParaRPr lang="es-ES_tradnl" dirty="0"/>
          </a:p>
        </p:txBody>
      </p:sp>
      <p:pic>
        <p:nvPicPr>
          <p:cNvPr id="1026" name="Picture 2" descr="C:\Users\Mary Ann\Documents\Assistantship 2014\Escola Marius Torres\English class - 6th Year\exps1889_CW2033C31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90181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y Ann\Documents\Assistantship 2014\Escola Marius Torres\English class - 6th Year\Haggis_neeps_and_tatti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4000500"/>
            <a:ext cx="2938636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y Ann\Documents\Assistantship 2014\Escola Marius Torres\English class - 6th Year\download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990181"/>
            <a:ext cx="1905000" cy="286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ary Ann\Documents\Assistantship 2014\Escola Marius Torres\English class - 6th Year\downloa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768" y="3990181"/>
            <a:ext cx="208823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92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Scottish National Anthem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My country doesn’t have an official national anthem, but when we need to use one then we sing “</a:t>
            </a:r>
            <a:r>
              <a:rPr lang="en-GB" dirty="0" smtClean="0">
                <a:hlinkClick r:id="rId2"/>
              </a:rPr>
              <a:t>Oh Flower of Scotland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We are going to learn the chorus.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51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Describe a traditional festival from your country using the frames.</a:t>
            </a:r>
          </a:p>
          <a:p>
            <a:r>
              <a:rPr lang="en-GB" dirty="0" smtClean="0"/>
              <a:t>If you need any help ask Mary Ann or Gemma .</a:t>
            </a:r>
            <a:endParaRPr lang="es-ES_tradnl" dirty="0"/>
          </a:p>
        </p:txBody>
      </p:sp>
      <p:pic>
        <p:nvPicPr>
          <p:cNvPr id="3074" name="Picture 2" descr="C:\Users\Mary Ann\Pictures\writ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826118"/>
            <a:ext cx="3851920" cy="303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90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199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 National Festival</vt:lpstr>
      <vt:lpstr>Who is St. Andrew?</vt:lpstr>
      <vt:lpstr>How do we celebrate?</vt:lpstr>
      <vt:lpstr>Scottish food</vt:lpstr>
      <vt:lpstr>Scottish National Anthem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National Festival</dc:title>
  <dc:creator>Mary Ann</dc:creator>
  <cp:lastModifiedBy>Mary Ann</cp:lastModifiedBy>
  <cp:revision>10</cp:revision>
  <dcterms:created xsi:type="dcterms:W3CDTF">2014-11-21T14:41:59Z</dcterms:created>
  <dcterms:modified xsi:type="dcterms:W3CDTF">2014-11-23T18:27:21Z</dcterms:modified>
</cp:coreProperties>
</file>