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A4E9D-B540-4844-A993-62B6AA451C19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2A09-AA95-46DA-B037-A930CAE537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477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2A09-AA95-46DA-B037-A930CAE5376C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430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8326E1-7E45-4226-BDA0-BFD6FBEB32AE}" type="datetimeFigureOut">
              <a:rPr lang="ca-ES" smtClean="0"/>
              <a:t>21/11/2014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F2421D8-B3E3-4BC2-A1ED-185B96491E24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332656"/>
            <a:ext cx="8046156" cy="5793507"/>
          </a:xfrm>
        </p:spPr>
      </p:pic>
    </p:spTree>
    <p:extLst>
      <p:ext uri="{BB962C8B-B14F-4D97-AF65-F5344CB8AC3E}">
        <p14:creationId xmlns:p14="http://schemas.microsoft.com/office/powerpoint/2010/main" val="14611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</TotalTime>
  <Words>1</Words>
  <Application>Microsoft Office PowerPoint</Application>
  <PresentationFormat>Presentación en pantalla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Ángulos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super</dc:creator>
  <cp:lastModifiedBy>super</cp:lastModifiedBy>
  <cp:revision>1</cp:revision>
  <dcterms:created xsi:type="dcterms:W3CDTF">2014-11-21T07:44:26Z</dcterms:created>
  <dcterms:modified xsi:type="dcterms:W3CDTF">2014-11-21T07:47:20Z</dcterms:modified>
</cp:coreProperties>
</file>