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00FFFF"/>
    <a:srgbClr val="000000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37" autoAdjust="0"/>
  </p:normalViewPr>
  <p:slideViewPr>
    <p:cSldViewPr>
      <p:cViewPr varScale="1">
        <p:scale>
          <a:sx n="71" d="100"/>
          <a:sy n="71" d="100"/>
        </p:scale>
        <p:origin x="-4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A3CFE-4608-4ABE-BB11-FEDEF7A13D3D}" type="datetimeFigureOut">
              <a:rPr lang="ca-ES" smtClean="0"/>
              <a:t>20/01/2015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04D20-113B-4B71-9F6A-EEF42ED13F8C}" type="slidenum">
              <a:rPr lang="ca-ES" smtClean="0"/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204D20-113B-4B71-9F6A-EEF42ED13F8C}" type="slidenum">
              <a:rPr lang="ca-ES" smtClean="0"/>
              <a:t>6</a:t>
            </a:fld>
            <a:endParaRPr lang="ca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81AA21-A42B-46CF-BD16-C6299931D9E1}" type="datetimeFigureOut">
              <a:rPr lang="es-ES" smtClean="0"/>
              <a:pPr/>
              <a:t>20/01/2015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254B1A-9596-4A4B-8EE4-9015772545F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2" name="31 Rectángulo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Rectángulo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Rectángulo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Rectángulo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Rectángulo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56" name="55 Rectángulo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Rectángulo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Rectángulo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Rectángulo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81AA21-A42B-46CF-BD16-C6299931D9E1}" type="datetimeFigureOut">
              <a:rPr lang="es-ES" smtClean="0"/>
              <a:pPr/>
              <a:t>20/01/2015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254B1A-9596-4A4B-8EE4-9015772545F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81AA21-A42B-46CF-BD16-C6299931D9E1}" type="datetimeFigureOut">
              <a:rPr lang="es-ES" smtClean="0"/>
              <a:pPr/>
              <a:t>20/01/2015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254B1A-9596-4A4B-8EE4-9015772545F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81AA21-A42B-46CF-BD16-C6299931D9E1}" type="datetimeFigureOut">
              <a:rPr lang="es-ES" smtClean="0"/>
              <a:pPr/>
              <a:t>20/01/2015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254B1A-9596-4A4B-8EE4-9015772545F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Forma libre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Forma libre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Forma libre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Forma libre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Forma libre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Forma libre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Forma libre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Forma libre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Forma libre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Forma libre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Forma libre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Forma libre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Forma libre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Forma libre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81AA21-A42B-46CF-BD16-C6299931D9E1}" type="datetimeFigureOut">
              <a:rPr lang="es-ES" smtClean="0"/>
              <a:pPr/>
              <a:t>20/01/2015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254B1A-9596-4A4B-8EE4-9015772545F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Rectángulo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Rectángulo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81AA21-A42B-46CF-BD16-C6299931D9E1}" type="datetimeFigureOut">
              <a:rPr lang="es-ES" smtClean="0"/>
              <a:pPr/>
              <a:t>20/01/2015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254B1A-9596-4A4B-8EE4-9015772545F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Rectángulo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81AA21-A42B-46CF-BD16-C6299931D9E1}" type="datetimeFigureOut">
              <a:rPr lang="es-ES" smtClean="0"/>
              <a:pPr/>
              <a:t>20/01/2015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254B1A-9596-4A4B-8EE4-9015772545F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6" name="15 Rectángulo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Rectángulo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Rectángulo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Rectángulo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Rectángulo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Rectángulo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Rectángulo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Rectángulo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81AA21-A42B-46CF-BD16-C6299931D9E1}" type="datetimeFigureOut">
              <a:rPr lang="es-ES" smtClean="0"/>
              <a:pPr/>
              <a:t>20/01/2015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254B1A-9596-4A4B-8EE4-9015772545F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81AA21-A42B-46CF-BD16-C6299931D9E1}" type="datetimeFigureOut">
              <a:rPr lang="es-ES" smtClean="0"/>
              <a:pPr/>
              <a:t>20/01/2015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254B1A-9596-4A4B-8EE4-9015772545F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81AA21-A42B-46CF-BD16-C6299931D9E1}" type="datetimeFigureOut">
              <a:rPr lang="es-ES" smtClean="0"/>
              <a:pPr/>
              <a:t>20/01/2015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254B1A-9596-4A4B-8EE4-9015772545F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Conector recto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o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grpSp>
        <p:nvGrpSpPr>
          <p:cNvPr id="14" name="13 Grupo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o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1E81AA21-A42B-46CF-BD16-C6299931D9E1}" type="datetimeFigureOut">
              <a:rPr lang="es-ES" smtClean="0"/>
              <a:pPr/>
              <a:t>20/01/2015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6254B1A-9596-4A4B-8EE4-9015772545F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Rectángulo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Rectángulo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Rectángulo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E81AA21-A42B-46CF-BD16-C6299931D9E1}" type="datetimeFigureOut">
              <a:rPr lang="es-ES" smtClean="0"/>
              <a:pPr/>
              <a:t>20/01/2015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06254B1A-9596-4A4B-8EE4-9015772545F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 rot="20649197">
            <a:off x="914400" y="4343400"/>
            <a:ext cx="7772400" cy="1975104"/>
          </a:xfrm>
        </p:spPr>
        <p:txBody>
          <a:bodyPr/>
          <a:lstStyle/>
          <a:p>
            <a:r>
              <a:rPr lang="es-ES" sz="9600" dirty="0" smtClean="0">
                <a:latin typeface="Baskerville Old Face" pitchFamily="18" charset="0"/>
              </a:rPr>
              <a:t>3D SHAPES</a:t>
            </a:r>
            <a:endParaRPr lang="es-ES" sz="9600" dirty="0">
              <a:latin typeface="Baskerville Old Face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Treball relitzat per Mar i Aina</a:t>
            </a:r>
          </a:p>
        </p:txBody>
      </p:sp>
      <p:pic>
        <p:nvPicPr>
          <p:cNvPr id="13314" name="Picture 2" descr="http://www.grange.suffolk.sch.uk/wp-content/uploads/2012/10/3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1500174"/>
            <a:ext cx="3410010" cy="1866895"/>
          </a:xfrm>
          <a:prstGeom prst="rect">
            <a:avLst/>
          </a:prstGeom>
          <a:noFill/>
        </p:spPr>
      </p:pic>
      <p:pic>
        <p:nvPicPr>
          <p:cNvPr id="3074" name="Picture 2" descr="http://www.math-salamanders.com/image-files/3d-geometric-shapes-assorted-col.gif"/>
          <p:cNvPicPr>
            <a:picLocks noChangeAspect="1" noChangeArrowheads="1"/>
          </p:cNvPicPr>
          <p:nvPr/>
        </p:nvPicPr>
        <p:blipFill>
          <a:blip r:embed="rId3" cstate="print"/>
          <a:srcRect t="11450" r="8716" b="12214"/>
          <a:stretch>
            <a:fillRect/>
          </a:stretch>
        </p:blipFill>
        <p:spPr bwMode="auto">
          <a:xfrm>
            <a:off x="1142976" y="214290"/>
            <a:ext cx="3286148" cy="3552592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800" dirty="0" smtClean="0"/>
              <a:t>SPHERE</a:t>
            </a:r>
            <a:endParaRPr lang="es-ES" sz="4800" dirty="0"/>
          </a:p>
        </p:txBody>
      </p:sp>
      <p:pic>
        <p:nvPicPr>
          <p:cNvPr id="4" name="Picture 6" descr="https://encrypted-tbn2.gstatic.com/images?q=tbn:ANd9GcTxVXUY8-FT08Cz1AuRHFZfYkggRS4YLy6l5xs-V-64exb-9qtHXCUg0Pk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3363899"/>
            <a:ext cx="4664805" cy="3494101"/>
          </a:xfrm>
          <a:prstGeom prst="ellipse">
            <a:avLst/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4338" name="Picture 2" descr="https://encrypted-tbn3.gstatic.com/images?q=tbn:ANd9GcTqm7jqjT5N10Qfcx6paxEUkKlmHoWqBYUsVqvYR0yCxQGI9Yj-ayL1NE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857232"/>
            <a:ext cx="3143272" cy="33011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40" name="AutoShape 4" descr="https://hal.archives-ouvertes.fr/hal-00732992v2/file/sphere-transmission.png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14342" name="AutoShape 6" descr="https://hal.archives-ouvertes.fr/hal-00732992v2/file/sphere-transmission.png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14344" name="AutoShape 8" descr="https://hal.archives-ouvertes.fr/hal-00732992v2/file/sphere-transmission.png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14346" name="AutoShape 10" descr="https://hal.archives-ouvertes.fr/hal-00732992v2/file/sphere-transmission.png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14348" name="AutoShape 12" descr="https://hal.archives-ouvertes.fr/hal-00732992v2/file/sphere-transmission.png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14350" name="AutoShape 14" descr="https://hal.archives-ouvertes.fr/hal-00732992v2/file/sphere-transmission.png"/>
          <p:cNvSpPr>
            <a:spLocks noChangeAspect="1" noChangeArrowheads="1"/>
          </p:cNvSpPr>
          <p:nvPr/>
        </p:nvSpPr>
        <p:spPr bwMode="auto">
          <a:xfrm>
            <a:off x="155575" y="-1790700"/>
            <a:ext cx="374332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214414" y="2071678"/>
            <a:ext cx="30718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spheres round bodies are no straight face</a:t>
            </a:r>
            <a:endParaRPr lang="es-ES" sz="32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cuboid</a:t>
            </a:r>
            <a:r>
              <a:rPr lang="en-US" dirty="0" smtClean="0"/>
              <a:t> are the geometrical figures that have 4 equal sides</a:t>
            </a:r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800" dirty="0" smtClean="0"/>
              <a:t>CUBOID</a:t>
            </a:r>
            <a:endParaRPr lang="es-ES" sz="4800" dirty="0"/>
          </a:p>
        </p:txBody>
      </p:sp>
      <p:pic>
        <p:nvPicPr>
          <p:cNvPr id="15362" name="Picture 2" descr="https://encrypted-tbn0.gstatic.com/images?q=tbn:ANd9GcS40IHmrul3dqhUC-h6E-KtVDvgozAxff2DnFG-gBYoyv4Byb_V"/>
          <p:cNvPicPr>
            <a:picLocks noChangeAspect="1" noChangeArrowheads="1"/>
          </p:cNvPicPr>
          <p:nvPr/>
        </p:nvPicPr>
        <p:blipFill>
          <a:blip r:embed="rId2" cstate="print"/>
          <a:srcRect l="7576" t="7525" r="-1" b="12207"/>
          <a:stretch>
            <a:fillRect/>
          </a:stretch>
        </p:blipFill>
        <p:spPr bwMode="auto">
          <a:xfrm rot="21231201">
            <a:off x="550959" y="3824406"/>
            <a:ext cx="4853643" cy="25461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4" descr="https://cdn0.iconfinder.com/data/icons/3D-shapes-psd/256/cube-6x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071678"/>
            <a:ext cx="3446046" cy="378621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z="4800" dirty="0" smtClean="0"/>
              <a:t>CUBE</a:t>
            </a:r>
            <a:endParaRPr lang="ca-ES" sz="4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0034" y="1500174"/>
            <a:ext cx="7772400" cy="4572000"/>
          </a:xfrm>
        </p:spPr>
        <p:txBody>
          <a:bodyPr/>
          <a:lstStyle/>
          <a:p>
            <a:r>
              <a:rPr lang="ca-ES" dirty="0" smtClean="0"/>
              <a:t>The </a:t>
            </a:r>
            <a:r>
              <a:rPr lang="ca-ES" dirty="0" err="1" smtClean="0"/>
              <a:t>cube</a:t>
            </a:r>
            <a:r>
              <a:rPr lang="ca-ES" dirty="0" smtClean="0"/>
              <a:t> </a:t>
            </a:r>
            <a:r>
              <a:rPr lang="ca-ES" dirty="0" err="1" smtClean="0"/>
              <a:t>it’s</a:t>
            </a:r>
            <a:r>
              <a:rPr lang="ca-ES" dirty="0" smtClean="0"/>
              <a:t>  </a:t>
            </a:r>
            <a:r>
              <a:rPr lang="ca-ES" dirty="0" err="1" smtClean="0"/>
              <a:t>the</a:t>
            </a:r>
            <a:r>
              <a:rPr lang="ca-ES" dirty="0" smtClean="0"/>
              <a:t> </a:t>
            </a:r>
            <a:r>
              <a:rPr lang="ca-ES" dirty="0" err="1" smtClean="0"/>
              <a:t>twelve</a:t>
            </a:r>
            <a:r>
              <a:rPr lang="ca-ES" dirty="0" smtClean="0"/>
              <a:t> </a:t>
            </a:r>
            <a:r>
              <a:rPr lang="ca-ES" dirty="0" err="1" smtClean="0"/>
              <a:t>edges</a:t>
            </a:r>
            <a:r>
              <a:rPr lang="ca-ES" dirty="0" smtClean="0"/>
              <a:t> ,</a:t>
            </a:r>
            <a:r>
              <a:rPr lang="ca-ES" dirty="0" err="1" smtClean="0"/>
              <a:t>eight</a:t>
            </a:r>
            <a:r>
              <a:rPr lang="ca-ES" dirty="0" smtClean="0"/>
              <a:t>  </a:t>
            </a:r>
            <a:r>
              <a:rPr lang="ca-ES" dirty="0" err="1" smtClean="0"/>
              <a:t>verteces</a:t>
            </a:r>
            <a:r>
              <a:rPr lang="ca-ES" dirty="0" smtClean="0"/>
              <a:t> and </a:t>
            </a:r>
            <a:r>
              <a:rPr lang="ca-ES" dirty="0" err="1" smtClean="0"/>
              <a:t>six</a:t>
            </a:r>
            <a:r>
              <a:rPr lang="ca-ES" dirty="0" smtClean="0"/>
              <a:t> </a:t>
            </a:r>
            <a:r>
              <a:rPr lang="ca-ES" dirty="0" err="1" smtClean="0"/>
              <a:t>faces</a:t>
            </a:r>
            <a:r>
              <a:rPr lang="ca-ES" dirty="0" smtClean="0"/>
              <a:t>.</a:t>
            </a:r>
            <a:endParaRPr lang="ca-ES" dirty="0"/>
          </a:p>
        </p:txBody>
      </p:sp>
      <p:pic>
        <p:nvPicPr>
          <p:cNvPr id="16386" name="Picture 2" descr="http://image.wistatutor.com/content/feed/u1220/cube.GIF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1835" r="2735" b="-2564"/>
          <a:stretch>
            <a:fillRect/>
          </a:stretch>
        </p:blipFill>
        <p:spPr bwMode="auto">
          <a:xfrm>
            <a:off x="1071538" y="3500438"/>
            <a:ext cx="3714776" cy="28575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16390" name="Picture 6" descr="http://foundationb.global2.vic.edu.au/files/2013/07/imagesCAE16XND-1l2ypbg.jpg"/>
          <p:cNvPicPr>
            <a:picLocks noChangeAspect="1" noChangeArrowheads="1"/>
          </p:cNvPicPr>
          <p:nvPr/>
        </p:nvPicPr>
        <p:blipFill>
          <a:blip r:embed="rId3" cstate="print"/>
          <a:srcRect l="9375" r="9374" b="7142"/>
          <a:stretch>
            <a:fillRect/>
          </a:stretch>
        </p:blipFill>
        <p:spPr bwMode="auto">
          <a:xfrm>
            <a:off x="5214942" y="2500306"/>
            <a:ext cx="3714776" cy="3714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92" name="Picture 8" descr="http://1.bp.blogspot.com/-SWrQDw6QMBs/TtsAkBuOGSI/AAAAAAAAADg/YjqZzKdCaAA/s1600/Cube%20by%20the%20dev%20studio%20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428604"/>
            <a:ext cx="1857388" cy="18573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33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z="4800" dirty="0" smtClean="0"/>
              <a:t>CYLINDER</a:t>
            </a:r>
            <a:endParaRPr lang="ca-ES" sz="4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/>
              <a:t>The </a:t>
            </a:r>
            <a:r>
              <a:rPr lang="ca-ES" dirty="0" err="1" smtClean="0"/>
              <a:t>cylinder</a:t>
            </a:r>
            <a:r>
              <a:rPr lang="ca-ES" dirty="0" smtClean="0"/>
              <a:t>  is </a:t>
            </a:r>
            <a:r>
              <a:rPr lang="ca-ES" dirty="0" err="1" smtClean="0"/>
              <a:t>two</a:t>
            </a:r>
            <a:r>
              <a:rPr lang="ca-ES" dirty="0" smtClean="0"/>
              <a:t> </a:t>
            </a:r>
            <a:r>
              <a:rPr lang="ca-ES" dirty="0" err="1" smtClean="0"/>
              <a:t>edges</a:t>
            </a:r>
            <a:r>
              <a:rPr lang="ca-ES" dirty="0" smtClean="0"/>
              <a:t> ,zero </a:t>
            </a:r>
            <a:r>
              <a:rPr lang="ca-ES" dirty="0" err="1" smtClean="0"/>
              <a:t>verteces</a:t>
            </a:r>
            <a:r>
              <a:rPr lang="ca-ES" dirty="0" smtClean="0"/>
              <a:t> and</a:t>
            </a:r>
          </a:p>
          <a:p>
            <a:r>
              <a:rPr lang="ca-ES" dirty="0" err="1" smtClean="0"/>
              <a:t>three</a:t>
            </a:r>
            <a:r>
              <a:rPr lang="ca-ES" dirty="0" smtClean="0"/>
              <a:t> </a:t>
            </a:r>
            <a:r>
              <a:rPr lang="ca-ES" dirty="0" err="1" smtClean="0"/>
              <a:t>faces</a:t>
            </a:r>
            <a:r>
              <a:rPr lang="ca-ES" dirty="0" smtClean="0"/>
              <a:t> </a:t>
            </a:r>
            <a:endParaRPr lang="ca-ES" dirty="0"/>
          </a:p>
        </p:txBody>
      </p:sp>
      <p:pic>
        <p:nvPicPr>
          <p:cNvPr id="17412" name="Picture 4" descr="http://www.abc123kidz.com/images/cylinder.gif"/>
          <p:cNvPicPr>
            <a:picLocks noChangeAspect="1" noChangeArrowheads="1"/>
          </p:cNvPicPr>
          <p:nvPr/>
        </p:nvPicPr>
        <p:blipFill>
          <a:blip r:embed="rId2" cstate="print"/>
          <a:srcRect l="33295" r="116" b="763"/>
          <a:stretch>
            <a:fillRect/>
          </a:stretch>
        </p:blipFill>
        <p:spPr bwMode="auto">
          <a:xfrm>
            <a:off x="1285852" y="2857496"/>
            <a:ext cx="2714644" cy="3714776"/>
          </a:xfrm>
          <a:prstGeom prst="rect">
            <a:avLst/>
          </a:prstGeom>
          <a:noFill/>
        </p:spPr>
      </p:pic>
      <p:pic>
        <p:nvPicPr>
          <p:cNvPr id="17414" name="Picture 6" descr="http://www.bbc.co.uk/staticarchive/cc9a00544379559e3ebe31066ae4cdd8c892efff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4286256"/>
            <a:ext cx="4324855" cy="237648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z="4400" dirty="0" smtClean="0"/>
              <a:t>PYRAMID</a:t>
            </a:r>
            <a:endParaRPr lang="ca-ES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5576" y="1772816"/>
            <a:ext cx="7772400" cy="4572000"/>
          </a:xfrm>
        </p:spPr>
        <p:txBody>
          <a:bodyPr/>
          <a:lstStyle/>
          <a:p>
            <a:pPr>
              <a:buNone/>
            </a:pPr>
            <a:r>
              <a:rPr lang="ca-ES" dirty="0" err="1" smtClean="0"/>
              <a:t>Piramid</a:t>
            </a:r>
            <a:r>
              <a:rPr lang="ca-ES" dirty="0" smtClean="0"/>
              <a:t> is </a:t>
            </a:r>
            <a:r>
              <a:rPr lang="ca-ES" dirty="0" err="1" smtClean="0"/>
              <a:t>eight</a:t>
            </a:r>
            <a:r>
              <a:rPr lang="ca-ES" dirty="0" smtClean="0"/>
              <a:t> </a:t>
            </a:r>
            <a:r>
              <a:rPr lang="ca-ES" dirty="0" err="1" smtClean="0"/>
              <a:t>edges</a:t>
            </a:r>
            <a:r>
              <a:rPr lang="ca-ES" dirty="0" smtClean="0"/>
              <a:t>, </a:t>
            </a:r>
            <a:r>
              <a:rPr lang="ca-ES" dirty="0" err="1" smtClean="0"/>
              <a:t>four</a:t>
            </a:r>
            <a:r>
              <a:rPr lang="ca-ES" dirty="0" smtClean="0"/>
              <a:t> </a:t>
            </a:r>
            <a:r>
              <a:rPr lang="ca-ES" dirty="0" err="1" smtClean="0"/>
              <a:t>vertices</a:t>
            </a:r>
            <a:r>
              <a:rPr lang="ca-ES" dirty="0" smtClean="0"/>
              <a:t> and </a:t>
            </a:r>
            <a:r>
              <a:rPr lang="ca-ES" dirty="0" err="1" smtClean="0"/>
              <a:t>four</a:t>
            </a:r>
            <a:r>
              <a:rPr lang="ca-ES" dirty="0" smtClean="0"/>
              <a:t> </a:t>
            </a:r>
            <a:r>
              <a:rPr lang="ca-ES" dirty="0" err="1" smtClean="0"/>
              <a:t>faces</a:t>
            </a:r>
            <a:r>
              <a:rPr lang="ca-ES" dirty="0" smtClean="0"/>
              <a:t>    </a:t>
            </a:r>
            <a:endParaRPr lang="ca-ES" dirty="0"/>
          </a:p>
        </p:txBody>
      </p:sp>
      <p:sp>
        <p:nvSpPr>
          <p:cNvPr id="1032" name="AutoShape 8" descr="data:image/jpeg;base64,/9j/4AAQSkZJRgABAQAAAQABAAD/2wCEAAkGBxQQEBQUEhMQERUVFBAQFBQVFRAQEBQQFRQWFhQWFBYYHCkgGBomGxUVITMhJikrLi4uFx8zODQtNygtMCwBCgoKDg0OFw8OGjceHyQ0Kzc3LjMrLCw3KzcsOCwrNyw3NSw3KywrMjcsKzc4NzEsLCsxNzcsOC8rKys3MDc3LP/AABEIAOEA4QMBIgACEQEDEQH/xAAcAAEAAQUBAQAAAAAAAAAAAAAABAECAwUGBwj/xAA/EAACAQIDBQQGCAUDBQAAAAABAgADEQQhMQUGEkFRYXGRoRMiMkKBsQcUUmJygsHRIzOSovBDsuEVg6Oz8f/EABoBAQACAwEAAAAAAAAAAAAAAAABBAIDBgX/xAAhEQEAAgEDBAMAAAAAAAAAAAAAAQMRAgQSEzFhoSFCUf/aAAwDAQACEQMRAD8A9xiIgIiICIiAiIgIiICIiAiJQmBZWrKilnZUUC5ZiFUDqSdJeJ4v9I29/wBcqegoNfD02zYaVqg97tQHTkT632TOy3F3j46VOnVOqqEY/a0KH43t4dJriyOWF7VsLIp6nrw7eIibFEiIgIiICIiAiIgIiICIiAiIgIiICIiAiIgIiICIiAnmX0o74cPFg8O3rEWxDg5qpH8pe0j2jyBtqcuv3l3kw2FU062Kp4aq6MUF0NYXuquqNyuDYkWuJ4nj8LhVJZMWXBJJNRqb1GYm5LcDG5JzvMLOWMQubPoxr5Wz2atROt3Yq3olfssR8Dn8yZyRxVAHKrf8h/ebTYm2qNEteoCGA5NqDly6Eytw1fj3Y3lE/Z7Nuttz0oFKofXA9Vj76jl+IefjOknkewdu0SQ4pmvYhlIZ6aAjSx4bE37fhPRdhbeTFXAHA4zKEg3Xqp5iWdGcfLn91NU2TNXZt4iJmrEREBERAREQEREBERAREQEREBERAREQEREBNBvrvTS2XhWrVPWY+pRpXs1WqdF7FGpPIA6mwOz2xtOlhKFSvXYJTprxMx8AAObEkADUkgT5g3y3pq7UxTVql1QXWjSvdaVLp2sbXY8z2AABA2ptGriq9SvWbjqVG4mPLoFUclAAAHICYAJaomVRAp6MHUA/CT9g0qa4mkWRGBdVIZQw9bIGx6Eg37JFVZlUEZjXl3wPVrTLhq7U3V0JVlNwe39pHw1YVEVxoyq/9QB/WZIHpewdrriqdxYOtg69D1HYZs55fsSuyVlZKlOmRqajBEK81brfoOw5T0vD4lKgujI40urBhfvEDLERAREQEREBERAREQEREBERAREQEREBLajhQSSAACSSQAANSTyEuniH00b/AHGW2fhX9UEriqin2mH+gp6A+12jh+0CEjez6VcHiuKh9UGIpK5K1KtOnVRmUFRUp02I4dTYnOx0E4TGbQwLA8GGAJ+6KdvghnLrMywJVXE0hpSI7jVv5kjykf8A6lSGq1B+ZG8uFfnLll/DeBSntGgffqL+KmLeKsx8pJpYik2lalfoeNPN1A85FOFQ6qvgJjbZlM+7buJgdpg978PhsMiu3pKi8ShKZV/V4iVJYHhAsRzvlpMeE2vjMcb0qfoqX2jdUt+Mi7/lFpD3G2Jh2qP6SmKjKFZOP1gBmG9XQ58OvWeggQIWAwTIPXqNUP8ASo7h+5m72NtNsLU4lzU2DryZf3HI/uZBiB6vgsUtZFdDdWFx+oPQiZ55xu5tdsNUtmyOQGQXJvoGUfa7Ofhb0YGBWIiAiIgIiICIiAiIgIiICIiAiJyv0h75U9k4X0h4XrPxJQpE+24GbNbPgW4JPaBqRAgfSxvFicHhOHB0a9SrVDKayIzJh6eQLFgP5hvZR3nkAfmlqDr7SVF6llZc+0kTqsR9ImOrG9aolU6jiWyj8KqQB4SHid5a1X2iB+G6iBpKbXkhJfVxdQ/Zb8QWp/vBkc4uoNaNNu2xU+FNgPKBLUTKokAbUUe1RcHsfhXwZCfOSKe1KB51V76akDvIe/lAlBZeFllLFUTpWpX6H0iebKB5yZSpcXslH/A9OofBSYE/dWrwYpOjhqZ+IuPNRO+nnCq1FlcqylWVxcFfZIPPunZ7a3hoYRb1XzIuqL61RhysvIdpsIG0ml2rvNQoErxCo41VSLKfvNoO7Wco+1MdtViuHU4ehoWuRcfeqatp7K9c+s6XYG6VHC2Y/wAaoPfYCyn7i6L35ntgbDY+0K72cK1HowZkex6AZ27/ADnZbv7yvTfhruzo2XE2bIet+Y6znZSB66DeVnF7p7e4LUap9XSmx908kPZ06aaadpAREQEREBERAREQEREBES13ABJIAAJJOQAGpMDXbx7do7Pw1TEV2siC9hbjdvdRAdWJyHnYXM+Ut7N5au08W+IrZE+qiA3WlSBPCi91ySeZJPOepfS9s+ttKuvosXSahTHqUgrhA5Hru1TMOx0BGQGWtyfJ8Xu/VpGxai34XHzawgQUaZ0Mt+o1B7jN+D+IPFLy29jY5Hocj4GBKQzMsjI0kIYGYCWthlOqqfgJekzKIEJtl0zyt3EzC+xV5MR32M24WXBIGnp4OvTFqVZ1HRWemPIzrN1NzadVVxGJc12a54LnhBUkeuTmxy7u+a0JOu3Lrfw6ifZcMPwuP3VvGB0FOmFACgKALAAAADoBLolYFJixWISkvE7BVHM9eg6nsmg3k3wpYS6J/GracAPqqdPXYaH7oz7r3ms2ZsPE41xWxzMi6rSHqtY8rf6Y/uPOxgdXsnbSu/FTUPw/bXiS/Lizt8J6Lu5vL6dvR1gqufZK3Ct2WJNm+c4HD0FpqFRQqjQAWEyg2NxcEZgjIg8iIHrsTQ7sbd+sLwOQKqju41HvDt6j492+gIiICIiAiIgIiUJgVnz39NX0hfWnbA4Zr0KbWruNK1VTfgXrTUjXmw6AE9T9Nf0h/VUOCwr2r1FHpnU50aTD2QeVRge8Kb6kEfPgMCVRxTr7LMO4kTOuLZtSSfiTNeDJ2HIpqHzLHiCjkLZEn/P+AzNg3bk3x4TK+hxCDKo9uhZuG3auYtLsHRLC7M2d7AE31tckzLxGk4Nyw79RzB/zpAhivVGtOk4/Ainxp8JmX65wj16DKfuOVHg4Y+ck1FAsRezC4vqJIDansDfHiUwMFPFUidaq/iRCB3lXuf6ZLpPTJsKtK+tmLUsv+6FEw+gVs/Rr3+sB4kyx9nIb2uLHLM6MGv8ApA21LCMwuoDDqpVx4qSJUUTe1s5on2PnkUB7Tn/umekcSmSVahXjGRdmW2futcaW8oG5FDu8RNvuyxSvbk6Mvey2YeXFOO/6piUAvSSrrqhH/qKyTS3oNJuP0ADKFYAOwXiyBBDAn3mGt84Hp+MxtOiheq6oo1JNu4Aak9g1nDbR3hxW0KhoYFWpp71UkK5XqT/pjsHrG3eJZgNg1toVTVxj8CBrqhPAxUk3CLf1BpmbnyM7nZ2z6VBQtFVUAaBie8nPM9pgabdnc+lgwHP8Wr9sjJTzCDl36/KdHLpSBSUZgASSABmScgB2mRdq7TpYWmalZgq6DmzN9lRzP+aTkcPXxG1nuL0MKDl1ax/vb+1e0jMO42LtpFrB0AqlMwLsljyJIGms9K2FtpcUhIHA49pL3t0IPMTy7A4JKKBaYsPEk9SeZk7BYtqNQOhsw8COYI5gwPV4kHY+00xNMOuR0Zeat07uhk6AiIgIiWsYFGM5XfffrDbJVDX43eoSEpJYuVGrtc+qg0v4A52m737yUtm4V8RWOS+qiAgNVqm/Ci9psc+QBPKfKW8W3a2PxL4jENxO50GSIg9lEHJQP3NySYHXbaxWy8XVqVgrLUqM1RgrYgEuxLMxLki5JJ/ScviMBRz4GqDpco/lYfOaeZFqEcz+kDO+FUaVF/Mrqf7Qw85JqYNzTphQrn+IbIyVDbi5BTfykIPfUA/C3ymenUFrWBHIH1gO68Cbh0dAFdGXW17KbXvmGIMtxXEbXBAGmhzPW2mnlLaeLqqLI9h0vVUHvAaxlx2jW96nQqDpwgX7+AgmBlqeyncf0kmiL5dij4cSzXttVSR6SiycrIxVQOxXUn+6S8PtOgffZSLZujAWBvqjN0HIQJVMXF7XOnQAZfv5TKEJ5eFrf5l5RQNN7cD0GvpaoVY/lZg3lJowrKM0Kg9Q4ByI5ntMCOFPRfBfnL6aZm2gOXn+nymdaA+yPF/3mRaPYOts/wD7AhLSFswefTs7JQ0MiMrg3uMj0BHcbeMnmh2W8f1lfRdgva189PG3IeEDq9mEVU4iL34TqRmb8WnaJOp0lXQW5ak/MzUbtVP4TC1irsDrofXGp++fCbgGBfNBvRvVSwK2/mVSPVpg6dGc+6PM+Y1G8G+LM/1fAD0tVvVNRbMqn7nIn7xyHbylbr7nrQPpsQfTVyeK5uwRjncE+01/ePw6kNfsndutjagxO0CbapQzWy8gR7i/d1PPt7mnTCgKoCgAAAAAADQADQS+IFJRjbWVP/A5knkBN9sDYvGweoNNBqAf1Pby0HUhN3N2e6MazEqGXhVOovfifwyHaeuXYq15CpraSEgZolt4gXTDiqoRGdr2VWY2BY2UXNgMzlyEzQYHyb9JW9dbaeL46iVKNKnxJQpOCpRDqzcuNrAnuAztOSn1vvBu2lS7KiN9pCoI71v8pwO0NxsHVvegqnql0bygeDSs9Wx30W0Tc0qtROgNnHjrOfxv0aYlPYelV+JQ2+OsDixMimbTF7s4qjfjoVABzA4ge62Z8JANEqbMCp6MCp8DAqhkhGmNKczpSgZUMHCI2qj4ZfKX06UkJSgQH2Oh0JHn85Sls+tSzpVWW/2Wan8jNulKZVpQNWm1MbTtcioB9pabk97EcXnJNLe91/m4dfyM9I/Hi4pPFODhwdQDAuw+9uGb2hWpntVXUfEG/wDbNnh9p4ap7Nej+Y+iP/kAmiq7Iptqg+GRkOru4h9ksvnA7nC4lMMzvUYLTKBuPVbobEAjUkOMhmbTnMZtbEbWqGhhQ1Kho7m4uv3yNB0Qa537NPgN2A1ZFqOQjMFJUDizyGvaQL25z1TZ+Dp0KYp0lCKNAPmTzPbAibu7vUsElkHE59uobcTfsOz9c5uJYDLrwKwMyAASToBqf86ytNCx4VFz4ADqx5Cb3ZmzbZDNj7TaX7B0HZ8znApsXZF2u2Z5nkB9lP31PZpOtoUgoAAsBLMLhwgAEkqsCqiZVEool6iBWUl9ogViIgUImo2rsgP6y2Dc+hm4iBw+JwTIbMJFalOz2lgfSC41nOYjDlTYiBrDSkPE7KpVBZ6aN+UX8RnNuactKQOQxW5OFe9qfB+E8IHw5+M1WI3AA/l1P6h8gP3noRSWmnA8urbo1kv6vEOzMn4C8jHZbKbFSD01PlPWDRmOphwRYgEdDmPCB5auEmUYSehVdkU29wDuuoHcBl5SFV3fX3WI/EA3hawEDjBg5X6pOoqbEcaAN0AIv8eKwHjI9TAsuqsO2x4R+b2fOBz/ANVlpw03ow4IuLEdRmPGUOFgc/WoEAkaj1h3rmPMTr6VUMoYaEBh3EXmtOFl+yWtSCnVC1P+liB5WgbMNM+GotUbhT4sfZUdT1PZz7BnLdn4Jqxy9VR7T9OxereQ59D1OEwQVQqCw8yepPM9sDDgcCFHCl+1j7THqZ0eBwnAO2VwGD4RczYKkDGqzIFl4WXBYFAsuAlYgIiICIiAiIgJExmDDjtkuIHMYjAlZFKTra9IMLTR4vBlTA1hSWmlJRSWlYEb0UoaRkrhjhgQzT7JT0cm8EejgQvQy04eTvRSvooGqrbOR/aVWPUgEjuOokapsNToXXubi/33t8JvuCXBYHLvsB/dZG7CCniwv8pTZW6NU1XZyq02ZWyJLFgoUgZZDIZ669861KdzNilOwAga+hs8KAqgADIAZC02eDwNszJGGoczJcC0JaXWiICIiAiIgIiICIiAiIgIiICWVaYYZy+IGoxGCtITJadGRea/FYXpA1XDHBMzU7S3hgY+COGZbRaBitK2mXhjhgY7SvDL+GZKNK5gX4ajbOTqFG8rRpSSBaAAlYiAiIgIiICIiAiIgIiICIiAiIgIiICUIlYgRa+FvpIFSlabmYK9C8DU2i0z1KVpjKwLLRaX2i0C1Vk/DUZjw1G82CraAAtKxEBERAREQEREBERAREQEREBERAREQEREBERAREQMdSkDIdWjabCWut4TDVFZkpUryQ9GZqNO0hMwuppYS+IksSIiAiIgIiICIiAiIgIiICIiAiIgIiICIiAiIgIiICIiBa0uiICIiAiIgIiICIiAiIgIiICIi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sp>
        <p:nvSpPr>
          <p:cNvPr id="1034" name="AutoShape 10" descr="data:image/jpeg;base64,/9j/4AAQSkZJRgABAQAAAQABAAD/2wCEAAkGBxQQEBQUEhMQERUVFBAQFBQVFRAQEBQQFRQWFhQWFBYYHCkgGBomGxUVITMhJikrLi4uFx8zODQtNygtMCwBCgoKDg0OFw8OGjceHyQ0Kzc3LjMrLCw3KzcsOCwrNyw3NSw3KywrMjcsKzc4NzEsLCsxNzcsOC8rKys3MDc3LP/AABEIAOEA4QMBIgACEQEDEQH/xAAcAAEAAQUBAQAAAAAAAAAAAAAABAECAwUGBwj/xAA/EAACAQIDBQQGCAUDBQAAAAABAgADEQQhMQUGEkFRYXGRoRMiMkKBsQcUUmJygsHRIzOSovBDsuEVg6Oz8f/EABoBAQACAwEAAAAAAAAAAAAAAAABBAIDBgX/xAAhEQEAAgEDBAMAAAAAAAAAAAAAAQMRAgQSEzFhoSFCUf/aAAwDAQACEQMRAD8A9xiIgIiICIiAiIgIiICIiAiJQmBZWrKilnZUUC5ZiFUDqSdJeJ4v9I29/wBcqegoNfD02zYaVqg97tQHTkT632TOy3F3j46VOnVOqqEY/a0KH43t4dJriyOWF7VsLIp6nrw7eIibFEiIgIiICIiAiIgIiICIiAiIgIiICIiAiIgIiICIiAnmX0o74cPFg8O3rEWxDg5qpH8pe0j2jyBtqcuv3l3kw2FU062Kp4aq6MUF0NYXuquqNyuDYkWuJ4nj8LhVJZMWXBJJNRqb1GYm5LcDG5JzvMLOWMQubPoxr5Wz2atROt3Yq3olfssR8Dn8yZyRxVAHKrf8h/ebTYm2qNEteoCGA5NqDly6Eytw1fj3Y3lE/Z7Nuttz0oFKofXA9Vj76jl+IefjOknkewdu0SQ4pmvYhlIZ6aAjSx4bE37fhPRdhbeTFXAHA4zKEg3Xqp5iWdGcfLn91NU2TNXZt4iJmrEREBERAREQEREBERAREQEREBERAREQEREBNBvrvTS2XhWrVPWY+pRpXs1WqdF7FGpPIA6mwOz2xtOlhKFSvXYJTprxMx8AAObEkADUkgT5g3y3pq7UxTVql1QXWjSvdaVLp2sbXY8z2AABA2ptGriq9SvWbjqVG4mPLoFUclAAAHICYAJaomVRAp6MHUA/CT9g0qa4mkWRGBdVIZQw9bIGx6Eg37JFVZlUEZjXl3wPVrTLhq7U3V0JVlNwe39pHw1YVEVxoyq/9QB/WZIHpewdrriqdxYOtg69D1HYZs55fsSuyVlZKlOmRqajBEK81brfoOw5T0vD4lKgujI40urBhfvEDLERAREQEREBERAREQEREBERAREQEREBLajhQSSAACSSQAANSTyEuniH00b/AHGW2fhX9UEriqin2mH+gp6A+12jh+0CEjez6VcHiuKh9UGIpK5K1KtOnVRmUFRUp02I4dTYnOx0E4TGbQwLA8GGAJ+6KdvghnLrMywJVXE0hpSI7jVv5kjykf8A6lSGq1B+ZG8uFfnLll/DeBSntGgffqL+KmLeKsx8pJpYik2lalfoeNPN1A85FOFQ6qvgJjbZlM+7buJgdpg978PhsMiu3pKi8ShKZV/V4iVJYHhAsRzvlpMeE2vjMcb0qfoqX2jdUt+Mi7/lFpD3G2Jh2qP6SmKjKFZOP1gBmG9XQ58OvWeggQIWAwTIPXqNUP8ASo7h+5m72NtNsLU4lzU2DryZf3HI/uZBiB6vgsUtZFdDdWFx+oPQiZ55xu5tdsNUtmyOQGQXJvoGUfa7Ofhb0YGBWIiAiIgIiICIiAiIgIiICIiAiJyv0h75U9k4X0h4XrPxJQpE+24GbNbPgW4JPaBqRAgfSxvFicHhOHB0a9SrVDKayIzJh6eQLFgP5hvZR3nkAfmlqDr7SVF6llZc+0kTqsR9ImOrG9aolU6jiWyj8KqQB4SHid5a1X2iB+G6iBpKbXkhJfVxdQ/Zb8QWp/vBkc4uoNaNNu2xU+FNgPKBLUTKokAbUUe1RcHsfhXwZCfOSKe1KB51V76akDvIe/lAlBZeFllLFUTpWpX6H0iebKB5yZSpcXslH/A9OofBSYE/dWrwYpOjhqZ+IuPNRO+nnCq1FlcqylWVxcFfZIPPunZ7a3hoYRb1XzIuqL61RhysvIdpsIG0ml2rvNQoErxCo41VSLKfvNoO7Wco+1MdtViuHU4ehoWuRcfeqatp7K9c+s6XYG6VHC2Y/wAaoPfYCyn7i6L35ntgbDY+0K72cK1HowZkex6AZ27/ADnZbv7yvTfhruzo2XE2bIet+Y6znZSB66DeVnF7p7e4LUap9XSmx908kPZ06aaadpAREQEREBERAREQEREBES13ABJIAAJJOQAGpMDXbx7do7Pw1TEV2siC9hbjdvdRAdWJyHnYXM+Ut7N5au08W+IrZE+qiA3WlSBPCi91ySeZJPOepfS9s+ttKuvosXSahTHqUgrhA5Hru1TMOx0BGQGWtyfJ8Xu/VpGxai34XHzawgQUaZ0Mt+o1B7jN+D+IPFLy29jY5Hocj4GBKQzMsjI0kIYGYCWthlOqqfgJekzKIEJtl0zyt3EzC+xV5MR32M24WXBIGnp4OvTFqVZ1HRWemPIzrN1NzadVVxGJc12a54LnhBUkeuTmxy7u+a0JOu3Lrfw6ifZcMPwuP3VvGB0FOmFACgKALAAAADoBLolYFJixWISkvE7BVHM9eg6nsmg3k3wpYS6J/GracAPqqdPXYaH7oz7r3ms2ZsPE41xWxzMi6rSHqtY8rf6Y/uPOxgdXsnbSu/FTUPw/bXiS/Lizt8J6Lu5vL6dvR1gqufZK3Ct2WJNm+c4HD0FpqFRQqjQAWEyg2NxcEZgjIg8iIHrsTQ7sbd+sLwOQKqju41HvDt6j492+gIiICIiAiIgIiUJgVnz39NX0hfWnbA4Zr0KbWruNK1VTfgXrTUjXmw6AE9T9Nf0h/VUOCwr2r1FHpnU50aTD2QeVRge8Kb6kEfPgMCVRxTr7LMO4kTOuLZtSSfiTNeDJ2HIpqHzLHiCjkLZEn/P+AzNg3bk3x4TK+hxCDKo9uhZuG3auYtLsHRLC7M2d7AE31tckzLxGk4Nyw79RzB/zpAhivVGtOk4/Ainxp8JmX65wj16DKfuOVHg4Y+ck1FAsRezC4vqJIDansDfHiUwMFPFUidaq/iRCB3lXuf6ZLpPTJsKtK+tmLUsv+6FEw+gVs/Rr3+sB4kyx9nIb2uLHLM6MGv8ApA21LCMwuoDDqpVx4qSJUUTe1s5on2PnkUB7Tn/umekcSmSVahXjGRdmW2futcaW8oG5FDu8RNvuyxSvbk6Mvey2YeXFOO/6piUAvSSrrqhH/qKyTS3oNJuP0ADKFYAOwXiyBBDAn3mGt84Hp+MxtOiheq6oo1JNu4Aak9g1nDbR3hxW0KhoYFWpp71UkK5XqT/pjsHrG3eJZgNg1toVTVxj8CBrqhPAxUk3CLf1BpmbnyM7nZ2z6VBQtFVUAaBie8nPM9pgabdnc+lgwHP8Wr9sjJTzCDl36/KdHLpSBSUZgASSABmScgB2mRdq7TpYWmalZgq6DmzN9lRzP+aTkcPXxG1nuL0MKDl1ax/vb+1e0jMO42LtpFrB0AqlMwLsljyJIGms9K2FtpcUhIHA49pL3t0IPMTy7A4JKKBaYsPEk9SeZk7BYtqNQOhsw8COYI5gwPV4kHY+00xNMOuR0Zeat07uhk6AiIgIiWsYFGM5XfffrDbJVDX43eoSEpJYuVGrtc+qg0v4A52m737yUtm4V8RWOS+qiAgNVqm/Ci9psc+QBPKfKW8W3a2PxL4jENxO50GSIg9lEHJQP3NySYHXbaxWy8XVqVgrLUqM1RgrYgEuxLMxLki5JJ/ScviMBRz4GqDpco/lYfOaeZFqEcz+kDO+FUaVF/Mrqf7Qw85JqYNzTphQrn+IbIyVDbi5BTfykIPfUA/C3ymenUFrWBHIH1gO68Cbh0dAFdGXW17KbXvmGIMtxXEbXBAGmhzPW2mnlLaeLqqLI9h0vVUHvAaxlx2jW96nQqDpwgX7+AgmBlqeyncf0kmiL5dij4cSzXttVSR6SiycrIxVQOxXUn+6S8PtOgffZSLZujAWBvqjN0HIQJVMXF7XOnQAZfv5TKEJ5eFrf5l5RQNN7cD0GvpaoVY/lZg3lJowrKM0Kg9Q4ByI5ntMCOFPRfBfnL6aZm2gOXn+nymdaA+yPF/3mRaPYOts/wD7AhLSFswefTs7JQ0MiMrg3uMj0BHcbeMnmh2W8f1lfRdgva189PG3IeEDq9mEVU4iL34TqRmb8WnaJOp0lXQW5ak/MzUbtVP4TC1irsDrofXGp++fCbgGBfNBvRvVSwK2/mVSPVpg6dGc+6PM+Y1G8G+LM/1fAD0tVvVNRbMqn7nIn7xyHbylbr7nrQPpsQfTVyeK5uwRjncE+01/ePw6kNfsndutjagxO0CbapQzWy8gR7i/d1PPt7mnTCgKoCgAAAAAADQADQS+IFJRjbWVP/A5knkBN9sDYvGweoNNBqAf1Pby0HUhN3N2e6MazEqGXhVOovfifwyHaeuXYq15CpraSEgZolt4gXTDiqoRGdr2VWY2BY2UXNgMzlyEzQYHyb9JW9dbaeL46iVKNKnxJQpOCpRDqzcuNrAnuAztOSn1vvBu2lS7KiN9pCoI71v8pwO0NxsHVvegqnql0bygeDSs9Wx30W0Tc0qtROgNnHjrOfxv0aYlPYelV+JQ2+OsDixMimbTF7s4qjfjoVABzA4ge62Z8JANEqbMCp6MCp8DAqhkhGmNKczpSgZUMHCI2qj4ZfKX06UkJSgQH2Oh0JHn85Sls+tSzpVWW/2Wan8jNulKZVpQNWm1MbTtcioB9pabk97EcXnJNLe91/m4dfyM9I/Hi4pPFODhwdQDAuw+9uGb2hWpntVXUfEG/wDbNnh9p4ap7Nej+Y+iP/kAmiq7Iptqg+GRkOru4h9ksvnA7nC4lMMzvUYLTKBuPVbobEAjUkOMhmbTnMZtbEbWqGhhQ1Kho7m4uv3yNB0Qa537NPgN2A1ZFqOQjMFJUDizyGvaQL25z1TZ+Dp0KYp0lCKNAPmTzPbAibu7vUsElkHE59uobcTfsOz9c5uJYDLrwKwMyAASToBqf86ytNCx4VFz4ADqx5Cb3ZmzbZDNj7TaX7B0HZ8znApsXZF2u2Z5nkB9lP31PZpOtoUgoAAsBLMLhwgAEkqsCqiZVEool6iBWUl9ogViIgUImo2rsgP6y2Dc+hm4iBw+JwTIbMJFalOz2lgfSC41nOYjDlTYiBrDSkPE7KpVBZ6aN+UX8RnNuactKQOQxW5OFe9qfB+E8IHw5+M1WI3AA/l1P6h8gP3noRSWmnA8urbo1kv6vEOzMn4C8jHZbKbFSD01PlPWDRmOphwRYgEdDmPCB5auEmUYSehVdkU29wDuuoHcBl5SFV3fX3WI/EA3hawEDjBg5X6pOoqbEcaAN0AIv8eKwHjI9TAsuqsO2x4R+b2fOBz/ANVlpw03ow4IuLEdRmPGUOFgc/WoEAkaj1h3rmPMTr6VUMoYaEBh3EXmtOFl+yWtSCnVC1P+liB5WgbMNM+GotUbhT4sfZUdT1PZz7BnLdn4Jqxy9VR7T9OxereQ59D1OEwQVQqCw8yepPM9sDDgcCFHCl+1j7THqZ0eBwnAO2VwGD4RczYKkDGqzIFl4WXBYFAsuAlYgIiICIiAiIgJExmDDjtkuIHMYjAlZFKTra9IMLTR4vBlTA1hSWmlJRSWlYEb0UoaRkrhjhgQzT7JT0cm8EejgQvQy04eTvRSvooGqrbOR/aVWPUgEjuOokapsNToXXubi/33t8JvuCXBYHLvsB/dZG7CCniwv8pTZW6NU1XZyq02ZWyJLFgoUgZZDIZ669861KdzNilOwAga+hs8KAqgADIAZC02eDwNszJGGoczJcC0JaXWiICIiAiIgIiICIiAiIgIiICWVaYYZy+IGoxGCtITJadGRea/FYXpA1XDHBMzU7S3hgY+COGZbRaBitK2mXhjhgY7SvDL+GZKNK5gX4ajbOTqFG8rRpSSBaAAlYiAiIgIiICIiAiIgIiICIiAiIgIiICUIlYgRa+FvpIFSlabmYK9C8DU2i0z1KVpjKwLLRaX2i0C1Vk/DUZjw1G82CraAAtKxEBERAREQEREBERAREQEREBERAREQEREBERAREQMdSkDIdWjabCWut4TDVFZkpUryQ9GZqNO0hMwuppYS+IksSIiAiIgIiICIiAiIgIiICIiAiIgIiICIiAiIgIiICIiBa0uiICIiAiIgIiICIiAiIgIiICIi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  <p:pic>
        <p:nvPicPr>
          <p:cNvPr id="1035" name="Picture 11" descr="T:\ALUMNES\ALUMNES DE CS\6è\Aina\pi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60648"/>
            <a:ext cx="1638944" cy="1638944"/>
          </a:xfrm>
          <a:prstGeom prst="rect">
            <a:avLst/>
          </a:prstGeom>
          <a:noFill/>
        </p:spPr>
      </p:pic>
      <p:pic>
        <p:nvPicPr>
          <p:cNvPr id="1037" name="Picture 13" descr="https://encrypted-tbn3.gstatic.com/images?q=tbn:ANd9GcSkguLJVi754A8JeISJMabqpe5LSduXWCq_Pl5WggCaTUFQmNQ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2708920"/>
            <a:ext cx="4464496" cy="2970921"/>
          </a:xfrm>
          <a:prstGeom prst="rect">
            <a:avLst/>
          </a:prstGeom>
          <a:noFill/>
        </p:spPr>
      </p:pic>
      <p:pic>
        <p:nvPicPr>
          <p:cNvPr id="2050" name="Picture 2" descr="https://encrypted-tbn1.gstatic.com/images?q=tbn:ANd9GcQa8iEfL2pIf0ehKYqXwu89YO_slBKfxciW0HimSwqHlF7DncotLw"/>
          <p:cNvPicPr>
            <a:picLocks noChangeAspect="1" noChangeArrowheads="1"/>
          </p:cNvPicPr>
          <p:nvPr/>
        </p:nvPicPr>
        <p:blipFill>
          <a:blip r:embed="rId5" cstate="print"/>
          <a:srcRect t="2272" r="11864"/>
          <a:stretch>
            <a:fillRect/>
          </a:stretch>
        </p:blipFill>
        <p:spPr bwMode="auto">
          <a:xfrm>
            <a:off x="498340" y="2895020"/>
            <a:ext cx="3744416" cy="3098007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z="4400" dirty="0" smtClean="0"/>
              <a:t>CONE</a:t>
            </a:r>
            <a:endParaRPr lang="ca-ES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/>
              <a:t>The </a:t>
            </a:r>
            <a:r>
              <a:rPr lang="ca-ES" dirty="0" err="1" smtClean="0"/>
              <a:t>cone</a:t>
            </a:r>
            <a:r>
              <a:rPr lang="ca-ES" dirty="0" smtClean="0"/>
              <a:t> is a </a:t>
            </a:r>
            <a:r>
              <a:rPr lang="ca-ES" dirty="0" err="1" smtClean="0"/>
              <a:t>one</a:t>
            </a:r>
            <a:r>
              <a:rPr lang="ca-ES" dirty="0" smtClean="0"/>
              <a:t> </a:t>
            </a:r>
            <a:r>
              <a:rPr lang="ca-ES" dirty="0" err="1" smtClean="0"/>
              <a:t>edges</a:t>
            </a:r>
            <a:r>
              <a:rPr lang="ca-ES" dirty="0" smtClean="0"/>
              <a:t>, </a:t>
            </a:r>
            <a:r>
              <a:rPr lang="ca-ES" dirty="0" err="1" smtClean="0"/>
              <a:t>one</a:t>
            </a:r>
            <a:r>
              <a:rPr lang="ca-ES" dirty="0" smtClean="0"/>
              <a:t> </a:t>
            </a:r>
            <a:r>
              <a:rPr lang="ca-ES" dirty="0" err="1" smtClean="0"/>
              <a:t>vertices</a:t>
            </a:r>
            <a:r>
              <a:rPr lang="ca-ES" dirty="0" smtClean="0"/>
              <a:t> and </a:t>
            </a:r>
            <a:r>
              <a:rPr lang="ca-ES" dirty="0" err="1" smtClean="0"/>
              <a:t>two</a:t>
            </a:r>
            <a:r>
              <a:rPr lang="ca-ES" dirty="0" smtClean="0"/>
              <a:t> </a:t>
            </a:r>
            <a:r>
              <a:rPr lang="ca-ES" dirty="0" err="1" smtClean="0"/>
              <a:t>faces</a:t>
            </a:r>
            <a:r>
              <a:rPr lang="ca-ES" dirty="0" smtClean="0"/>
              <a:t>   </a:t>
            </a:r>
            <a:endParaRPr lang="ca-ES" dirty="0"/>
          </a:p>
        </p:txBody>
      </p:sp>
      <p:pic>
        <p:nvPicPr>
          <p:cNvPr id="1026" name="Picture 2" descr="http://geosite2003.tripod.com/3-d_sh7.gif"/>
          <p:cNvPicPr>
            <a:picLocks noChangeAspect="1" noChangeArrowheads="1"/>
          </p:cNvPicPr>
          <p:nvPr/>
        </p:nvPicPr>
        <p:blipFill>
          <a:blip r:embed="rId2" cstate="print"/>
          <a:srcRect l="10648" t="5906" r="9494" b="-405"/>
          <a:stretch>
            <a:fillRect/>
          </a:stretch>
        </p:blipFill>
        <p:spPr bwMode="auto">
          <a:xfrm>
            <a:off x="2771800" y="260648"/>
            <a:ext cx="1368152" cy="1459362"/>
          </a:xfrm>
          <a:prstGeom prst="rect">
            <a:avLst/>
          </a:prstGeom>
          <a:noFill/>
        </p:spPr>
      </p:pic>
      <p:pic>
        <p:nvPicPr>
          <p:cNvPr id="1028" name="Picture 4" descr="https://encrypted-tbn0.gstatic.com/images?q=tbn:ANd9GcRGwojTH-C77_olezMvg960Hxi1w9GpgNZ9WKzSwkPKs2NMs6KpV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068960"/>
            <a:ext cx="3312368" cy="3312368"/>
          </a:xfrm>
          <a:prstGeom prst="rect">
            <a:avLst/>
          </a:prstGeom>
          <a:noFill/>
        </p:spPr>
      </p:pic>
      <p:pic>
        <p:nvPicPr>
          <p:cNvPr id="1030" name="Picture 6" descr="https://encrypted-tbn3.gstatic.com/images?q=tbn:ANd9GcSiCej5MrMnX8gF1EBVPuMwH8NmGxIJzSSxcb8cTTXfq1llxDsha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420888"/>
            <a:ext cx="3960440" cy="4290476"/>
          </a:xfrm>
          <a:prstGeom prst="rect">
            <a:avLst/>
          </a:prstGeom>
          <a:noFill/>
        </p:spPr>
      </p:pic>
      <p:pic>
        <p:nvPicPr>
          <p:cNvPr id="1032" name="Picture 8" descr="https://encrypted-tbn3.gstatic.com/images?q=tbn:ANd9GcRMBBBVMNbFFyIJcthnGfJYfbBUYYuwrBINvS2TBZ5jCV7KkCjn3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0"/>
            <a:ext cx="2314575" cy="198120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z="4400" dirty="0" smtClean="0"/>
              <a:t>PRISM</a:t>
            </a:r>
            <a:endParaRPr lang="ca-ES" sz="4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/>
              <a:t>The </a:t>
            </a:r>
            <a:r>
              <a:rPr lang="ca-ES" dirty="0" err="1" smtClean="0"/>
              <a:t>prism</a:t>
            </a:r>
            <a:r>
              <a:rPr lang="ca-ES" dirty="0" smtClean="0"/>
              <a:t> is </a:t>
            </a:r>
            <a:r>
              <a:rPr lang="ca-ES" dirty="0" err="1" smtClean="0"/>
              <a:t>nine</a:t>
            </a:r>
            <a:r>
              <a:rPr lang="ca-ES" dirty="0" smtClean="0"/>
              <a:t> </a:t>
            </a:r>
            <a:r>
              <a:rPr lang="ca-ES" dirty="0" err="1" smtClean="0"/>
              <a:t>edges</a:t>
            </a:r>
            <a:r>
              <a:rPr lang="ca-ES" dirty="0" smtClean="0"/>
              <a:t>, </a:t>
            </a:r>
            <a:r>
              <a:rPr lang="ca-ES" dirty="0" err="1" smtClean="0"/>
              <a:t>six</a:t>
            </a:r>
            <a:r>
              <a:rPr lang="ca-ES" dirty="0" smtClean="0"/>
              <a:t> </a:t>
            </a:r>
            <a:r>
              <a:rPr lang="ca-ES" dirty="0" err="1" smtClean="0"/>
              <a:t>vertices</a:t>
            </a:r>
            <a:r>
              <a:rPr lang="ca-ES" dirty="0" smtClean="0"/>
              <a:t> </a:t>
            </a:r>
            <a:r>
              <a:rPr lang="ca-ES" b="1" dirty="0" smtClean="0"/>
              <a:t>and</a:t>
            </a:r>
            <a:r>
              <a:rPr lang="ca-ES" dirty="0" smtClean="0"/>
              <a:t> </a:t>
            </a:r>
            <a:r>
              <a:rPr lang="ca-ES" dirty="0" err="1" smtClean="0"/>
              <a:t>five</a:t>
            </a:r>
            <a:r>
              <a:rPr lang="ca-ES" dirty="0" smtClean="0"/>
              <a:t> </a:t>
            </a:r>
            <a:r>
              <a:rPr lang="ca-ES" dirty="0" err="1" smtClean="0"/>
              <a:t>faces</a:t>
            </a:r>
            <a:endParaRPr lang="ca-ES" dirty="0"/>
          </a:p>
        </p:txBody>
      </p:sp>
      <p:pic>
        <p:nvPicPr>
          <p:cNvPr id="20482" name="Picture 2" descr="https://encrypted-tbn1.gstatic.com/images?q=tbn:ANd9GcRaRQD6zTxa0IziFRv0hfeskNjRijFmEBnSrefR2jqRPO10mYv_"/>
          <p:cNvPicPr>
            <a:picLocks noChangeAspect="1" noChangeArrowheads="1"/>
          </p:cNvPicPr>
          <p:nvPr/>
        </p:nvPicPr>
        <p:blipFill>
          <a:blip r:embed="rId2" cstate="print"/>
          <a:srcRect r="14286"/>
          <a:stretch>
            <a:fillRect/>
          </a:stretch>
        </p:blipFill>
        <p:spPr bwMode="auto">
          <a:xfrm>
            <a:off x="683568" y="3068960"/>
            <a:ext cx="2924825" cy="2592288"/>
          </a:xfrm>
          <a:prstGeom prst="rect">
            <a:avLst/>
          </a:prstGeom>
          <a:noFill/>
        </p:spPr>
      </p:pic>
      <p:pic>
        <p:nvPicPr>
          <p:cNvPr id="20484" name="Picture 4" descr="http://www.mathsisfun.com/geometry/images/blue-tri-cylind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60648"/>
            <a:ext cx="1905000" cy="1495426"/>
          </a:xfrm>
          <a:prstGeom prst="rect">
            <a:avLst/>
          </a:prstGeom>
          <a:noFill/>
        </p:spPr>
      </p:pic>
      <p:pic>
        <p:nvPicPr>
          <p:cNvPr id="20486" name="Picture 6" descr="http://www.bbc.co.uk/staticarchive/44cf7dc2476c75033ee5a53a2d0fda5beb533397.png"/>
          <p:cNvPicPr>
            <a:picLocks noChangeAspect="1" noChangeArrowheads="1"/>
          </p:cNvPicPr>
          <p:nvPr/>
        </p:nvPicPr>
        <p:blipFill>
          <a:blip r:embed="rId4" cstate="print"/>
          <a:srcRect t="217" r="24265"/>
          <a:stretch>
            <a:fillRect/>
          </a:stretch>
        </p:blipFill>
        <p:spPr bwMode="auto">
          <a:xfrm>
            <a:off x="3995935" y="2564904"/>
            <a:ext cx="5009057" cy="3816424"/>
          </a:xfrm>
          <a:prstGeom prst="rect">
            <a:avLst/>
          </a:prstGeom>
          <a:noFill/>
        </p:spPr>
      </p:pic>
      <p:pic>
        <p:nvPicPr>
          <p:cNvPr id="20488" name="Picture 8" descr="http://cdn.free-power-point-templates.com/articles/wp-content/uploads/2013/02/3d-shapes-powerpoint.jpg"/>
          <p:cNvPicPr>
            <a:picLocks noChangeAspect="1" noChangeArrowheads="1"/>
          </p:cNvPicPr>
          <p:nvPr/>
        </p:nvPicPr>
        <p:blipFill>
          <a:blip r:embed="rId5" cstate="print"/>
          <a:srcRect t="61239" r="73169"/>
          <a:stretch>
            <a:fillRect/>
          </a:stretch>
        </p:blipFill>
        <p:spPr bwMode="auto">
          <a:xfrm>
            <a:off x="5292080" y="188640"/>
            <a:ext cx="1584176" cy="1710460"/>
          </a:xfrm>
          <a:prstGeom prst="rect">
            <a:avLst/>
          </a:prstGeom>
          <a:noFill/>
        </p:spPr>
      </p:pic>
      <p:pic>
        <p:nvPicPr>
          <p:cNvPr id="20492" name="Picture 12" descr="https://encrypted-tbn3.gstatic.com/images?q=tbn:ANd9GcSZgpRcVQ2K7_5K6GD0k-guh6ufevvYpmKbo6FZnswUF5cwSJ70e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2280" y="260648"/>
            <a:ext cx="1603358" cy="1124744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772400" cy="914400"/>
          </a:xfrm>
        </p:spPr>
        <p:txBody>
          <a:bodyPr/>
          <a:lstStyle/>
          <a:p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ca-ES" sz="5400" dirty="0" smtClean="0">
                <a:latin typeface="Comic Sans MS" pitchFamily="66" charset="0"/>
              </a:rPr>
              <a:t>TREBALL REALITZAT 			PER </a:t>
            </a:r>
            <a:r>
              <a:rPr lang="ca-ES" sz="5400" dirty="0" smtClean="0">
                <a:solidFill>
                  <a:srgbClr val="FF0000"/>
                </a:solidFill>
                <a:latin typeface="Comic Sans MS" pitchFamily="66" charset="0"/>
              </a:rPr>
              <a:t>					  </a:t>
            </a:r>
            <a:r>
              <a:rPr lang="ca-ES" sz="5400" dirty="0" smtClean="0">
                <a:solidFill>
                  <a:srgbClr val="990099"/>
                </a:solidFill>
                <a:latin typeface="Comic Sans MS" pitchFamily="66" charset="0"/>
              </a:rPr>
              <a:t>MAR</a:t>
            </a:r>
            <a:r>
              <a:rPr lang="ca-ES" sz="5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ca-ES" sz="5400" dirty="0" smtClean="0">
                <a:latin typeface="Comic Sans MS" pitchFamily="66" charset="0"/>
              </a:rPr>
              <a:t>I</a:t>
            </a:r>
            <a:r>
              <a:rPr lang="ca-ES" sz="5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ca-ES" sz="5400" dirty="0" smtClean="0">
                <a:solidFill>
                  <a:srgbClr val="00FFFF"/>
                </a:solidFill>
                <a:latin typeface="Comic Sans MS" pitchFamily="66" charset="0"/>
              </a:rPr>
              <a:t>AINA</a:t>
            </a:r>
            <a:endParaRPr lang="ca-ES" sz="5400" dirty="0">
              <a:solidFill>
                <a:srgbClr val="00FFFF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Opulen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126</TotalTime>
  <Words>92</Words>
  <Application>Microsoft Office PowerPoint</Application>
  <PresentationFormat>Presentación en pantalla (4:3)</PresentationFormat>
  <Paragraphs>20</Paragraphs>
  <Slides>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Metro</vt:lpstr>
      <vt:lpstr>3D SHAPES</vt:lpstr>
      <vt:lpstr>SPHERE</vt:lpstr>
      <vt:lpstr>CUBOID</vt:lpstr>
      <vt:lpstr>CUBE</vt:lpstr>
      <vt:lpstr>CYLINDER</vt:lpstr>
      <vt:lpstr>PYRAMID</vt:lpstr>
      <vt:lpstr>CONE</vt:lpstr>
      <vt:lpstr>PRISM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3D SHAPES</dc:title>
  <dc:creator>PC</dc:creator>
  <cp:lastModifiedBy>super</cp:lastModifiedBy>
  <cp:revision>15</cp:revision>
  <dcterms:created xsi:type="dcterms:W3CDTF">2014-11-25T14:19:26Z</dcterms:created>
  <dcterms:modified xsi:type="dcterms:W3CDTF">2015-01-20T14:45:11Z</dcterms:modified>
</cp:coreProperties>
</file>