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441" autoAdjust="0"/>
    <p:restoredTop sz="94660"/>
  </p:normalViewPr>
  <p:slideViewPr>
    <p:cSldViewPr>
      <p:cViewPr varScale="1">
        <p:scale>
          <a:sx n="74" d="100"/>
          <a:sy n="74" d="100"/>
        </p:scale>
        <p:origin x="-105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451DC-C2E2-41D3-BF64-C6DBEB020953}" type="datetimeFigureOut">
              <a:rPr lang="es-ES" smtClean="0"/>
              <a:pPr/>
              <a:t>09/05/2013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796AE-0EBB-4CF6-930C-73BD15DE27E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451DC-C2E2-41D3-BF64-C6DBEB020953}" type="datetimeFigureOut">
              <a:rPr lang="es-ES" smtClean="0"/>
              <a:pPr/>
              <a:t>09/05/2013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796AE-0EBB-4CF6-930C-73BD15DE27E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451DC-C2E2-41D3-BF64-C6DBEB020953}" type="datetimeFigureOut">
              <a:rPr lang="es-ES" smtClean="0"/>
              <a:pPr/>
              <a:t>09/05/2013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796AE-0EBB-4CF6-930C-73BD15DE27E1}" type="slidenum">
              <a:rPr lang="es-ES" smtClean="0"/>
              <a:pPr/>
              <a:t>‹Nº›</a:t>
            </a:fld>
            <a:endParaRPr lang="es-E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451DC-C2E2-41D3-BF64-C6DBEB020953}" type="datetimeFigureOut">
              <a:rPr lang="es-ES" smtClean="0"/>
              <a:pPr/>
              <a:t>09/05/2013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796AE-0EBB-4CF6-930C-73BD15DE27E1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451DC-C2E2-41D3-BF64-C6DBEB020953}" type="datetimeFigureOut">
              <a:rPr lang="es-ES" smtClean="0"/>
              <a:pPr/>
              <a:t>09/05/2013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796AE-0EBB-4CF6-930C-73BD15DE27E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451DC-C2E2-41D3-BF64-C6DBEB020953}" type="datetimeFigureOut">
              <a:rPr lang="es-ES" smtClean="0"/>
              <a:pPr/>
              <a:t>09/05/2013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796AE-0EBB-4CF6-930C-73BD15DE27E1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451DC-C2E2-41D3-BF64-C6DBEB020953}" type="datetimeFigureOut">
              <a:rPr lang="es-ES" smtClean="0"/>
              <a:pPr/>
              <a:t>09/05/2013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796AE-0EBB-4CF6-930C-73BD15DE27E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451DC-C2E2-41D3-BF64-C6DBEB020953}" type="datetimeFigureOut">
              <a:rPr lang="es-ES" smtClean="0"/>
              <a:pPr/>
              <a:t>09/05/2013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796AE-0EBB-4CF6-930C-73BD15DE27E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451DC-C2E2-41D3-BF64-C6DBEB020953}" type="datetimeFigureOut">
              <a:rPr lang="es-ES" smtClean="0"/>
              <a:pPr/>
              <a:t>09/05/2013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796AE-0EBB-4CF6-930C-73BD15DE27E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451DC-C2E2-41D3-BF64-C6DBEB020953}" type="datetimeFigureOut">
              <a:rPr lang="es-ES" smtClean="0"/>
              <a:pPr/>
              <a:t>09/05/2013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796AE-0EBB-4CF6-930C-73BD15DE27E1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451DC-C2E2-41D3-BF64-C6DBEB020953}" type="datetimeFigureOut">
              <a:rPr lang="es-ES" smtClean="0"/>
              <a:pPr/>
              <a:t>09/05/2013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796AE-0EBB-4CF6-930C-73BD15DE27E1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A4D451DC-C2E2-41D3-BF64-C6DBEB020953}" type="datetimeFigureOut">
              <a:rPr lang="es-ES" smtClean="0"/>
              <a:pPr/>
              <a:t>09/05/2013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E6B796AE-0EBB-4CF6-930C-73BD15DE27E1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a-ES" dirty="0" smtClean="0"/>
              <a:t>DRAMES RURALS</a:t>
            </a:r>
            <a:br>
              <a:rPr lang="ca-ES" dirty="0" smtClean="0"/>
            </a:br>
            <a:r>
              <a:rPr lang="ca-ES" dirty="0" smtClean="0"/>
              <a:t>DALTABAIX</a:t>
            </a:r>
            <a:endParaRPr lang="ca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Daniel </a:t>
            </a:r>
            <a:r>
              <a:rPr lang="es-ES" dirty="0" err="1" smtClean="0"/>
              <a:t>Alejandre</a:t>
            </a:r>
            <a:endParaRPr lang="es-ES" dirty="0" smtClean="0"/>
          </a:p>
          <a:p>
            <a:r>
              <a:rPr lang="es-ES" dirty="0" smtClean="0"/>
              <a:t>Mark </a:t>
            </a:r>
            <a:r>
              <a:rPr lang="es-ES" dirty="0" err="1" smtClean="0"/>
              <a:t>Bumb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3165109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a-ES" dirty="0" smtClean="0"/>
              <a:t>Aquest títol té dos </a:t>
            </a:r>
            <a:r>
              <a:rPr lang="ca-ES" dirty="0" smtClean="0"/>
              <a:t>significats. </a:t>
            </a:r>
          </a:p>
          <a:p>
            <a:r>
              <a:rPr lang="ca-ES" dirty="0" smtClean="0"/>
              <a:t>D’una banda, </a:t>
            </a:r>
            <a:r>
              <a:rPr lang="ca-ES" dirty="0" smtClean="0"/>
              <a:t>es refereix al poble on </a:t>
            </a:r>
            <a:r>
              <a:rPr lang="ca-ES" dirty="0" smtClean="0"/>
              <a:t>viuen. Com </a:t>
            </a:r>
            <a:r>
              <a:rPr lang="ca-ES" dirty="0" smtClean="0"/>
              <a:t>explica al relat, el torrent separa el barri de dalt </a:t>
            </a:r>
            <a:r>
              <a:rPr lang="ca-ES" dirty="0" smtClean="0"/>
              <a:t>d</a:t>
            </a:r>
            <a:r>
              <a:rPr lang="ca-ES" dirty="0" smtClean="0"/>
              <a:t>el </a:t>
            </a:r>
            <a:r>
              <a:rPr lang="ca-ES" dirty="0" smtClean="0"/>
              <a:t>barri de baix. </a:t>
            </a:r>
            <a:endParaRPr lang="ca-ES" dirty="0" smtClean="0"/>
          </a:p>
          <a:p>
            <a:r>
              <a:rPr lang="ca-ES" dirty="0" smtClean="0"/>
              <a:t>D</a:t>
            </a:r>
            <a:r>
              <a:rPr lang="ca-ES" dirty="0" smtClean="0"/>
              <a:t>’altra, </a:t>
            </a:r>
            <a:r>
              <a:rPr lang="ca-ES" dirty="0" smtClean="0"/>
              <a:t>es refereix a l’esdeveniment calamitós que </a:t>
            </a:r>
            <a:r>
              <a:rPr lang="ca-ES" dirty="0" smtClean="0"/>
              <a:t>té </a:t>
            </a:r>
            <a:r>
              <a:rPr lang="ca-ES" dirty="0" smtClean="0"/>
              <a:t>lloc al final del </a:t>
            </a:r>
            <a:r>
              <a:rPr lang="ca-ES" dirty="0" smtClean="0"/>
              <a:t>conte: les morts </a:t>
            </a:r>
            <a:r>
              <a:rPr lang="ca-ES" dirty="0" smtClean="0"/>
              <a:t>d’en </a:t>
            </a:r>
            <a:r>
              <a:rPr lang="ca-ES" dirty="0" err="1" smtClean="0"/>
              <a:t>Llombric</a:t>
            </a:r>
            <a:r>
              <a:rPr lang="ca-ES" dirty="0" smtClean="0"/>
              <a:t>, l’avi Palau i en Verí.</a:t>
            </a:r>
            <a:endParaRPr lang="ca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Relació títol-argument</a:t>
            </a: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xmlns="" val="1759740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827584" y="2060848"/>
            <a:ext cx="7408333" cy="3960440"/>
          </a:xfrm>
        </p:spPr>
        <p:txBody>
          <a:bodyPr>
            <a:normAutofit fontScale="92500"/>
          </a:bodyPr>
          <a:lstStyle/>
          <a:p>
            <a:r>
              <a:rPr lang="ca-ES" dirty="0" smtClean="0"/>
              <a:t>L’avi Palau tenia dos fills, en Quim i en Verí, l’hereu. Aquest darrer tenia molt mal </a:t>
            </a:r>
            <a:r>
              <a:rPr lang="ca-ES" dirty="0" smtClean="0"/>
              <a:t>geni, però, </a:t>
            </a:r>
            <a:r>
              <a:rPr lang="ca-ES" dirty="0" smtClean="0"/>
              <a:t>tot i això, un dia va trobar una noia amb qui casar-se, la </a:t>
            </a:r>
            <a:r>
              <a:rPr lang="ca-ES" dirty="0" err="1" smtClean="0"/>
              <a:t>Doloretes</a:t>
            </a:r>
            <a:r>
              <a:rPr lang="ca-ES" dirty="0" smtClean="0"/>
              <a:t>. El casament va ser un calvari </a:t>
            </a:r>
            <a:r>
              <a:rPr lang="ca-ES" dirty="0" smtClean="0"/>
              <a:t> ja </a:t>
            </a:r>
            <a:r>
              <a:rPr lang="ca-ES" dirty="0" smtClean="0"/>
              <a:t>que no la tractaven </a:t>
            </a:r>
            <a:r>
              <a:rPr lang="ca-ES" dirty="0" smtClean="0"/>
              <a:t>bé. </a:t>
            </a:r>
            <a:endParaRPr lang="ca-ES" dirty="0" smtClean="0"/>
          </a:p>
          <a:p>
            <a:r>
              <a:rPr lang="ca-ES" dirty="0" smtClean="0"/>
              <a:t>Aquests van tenir un fill, en </a:t>
            </a:r>
            <a:r>
              <a:rPr lang="ca-ES" dirty="0" err="1" smtClean="0"/>
              <a:t>Llombric</a:t>
            </a:r>
            <a:r>
              <a:rPr lang="ca-ES" dirty="0" smtClean="0"/>
              <a:t>. Un dia en Verí va comprar una mula i de tornada cap a casa la mula no volia seguir. En Verí va ordenar al seu germà que prengués foc sota la mula i aquesta va arrancar i s’endugué </a:t>
            </a:r>
            <a:r>
              <a:rPr lang="ca-ES" dirty="0" smtClean="0"/>
              <a:t>l’avi </a:t>
            </a:r>
            <a:r>
              <a:rPr lang="ca-ES" dirty="0" smtClean="0"/>
              <a:t>Palau, en Verí i en </a:t>
            </a:r>
            <a:r>
              <a:rPr lang="ca-ES" dirty="0" err="1" smtClean="0"/>
              <a:t>Llombric</a:t>
            </a:r>
            <a:r>
              <a:rPr lang="ca-ES" dirty="0" smtClean="0"/>
              <a:t>. Tots tres van morir i la </a:t>
            </a:r>
            <a:r>
              <a:rPr lang="ca-ES" dirty="0" err="1" smtClean="0"/>
              <a:t>Doloretes</a:t>
            </a:r>
            <a:r>
              <a:rPr lang="ca-ES" dirty="0" smtClean="0"/>
              <a:t> va patir un greu trastorn i en Quim la va fer fora de casa. </a:t>
            </a:r>
            <a:r>
              <a:rPr lang="ca-ES" dirty="0" smtClean="0"/>
              <a:t>L’àvia </a:t>
            </a:r>
            <a:r>
              <a:rPr lang="ca-ES" dirty="0" smtClean="0"/>
              <a:t>P</a:t>
            </a:r>
            <a:r>
              <a:rPr lang="ca-ES" dirty="0" smtClean="0"/>
              <a:t>astora </a:t>
            </a:r>
            <a:r>
              <a:rPr lang="ca-ES" dirty="0" smtClean="0"/>
              <a:t>la va acollir.</a:t>
            </a:r>
          </a:p>
          <a:p>
            <a:endParaRPr lang="es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Resum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10876525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a-ES" dirty="0" smtClean="0"/>
              <a:t>É</a:t>
            </a:r>
            <a:r>
              <a:rPr lang="ca-ES" dirty="0" smtClean="0"/>
              <a:t>s </a:t>
            </a:r>
            <a:r>
              <a:rPr lang="ca-ES" dirty="0" smtClean="0"/>
              <a:t>un narrador en </a:t>
            </a:r>
            <a:r>
              <a:rPr lang="ca-ES" dirty="0" smtClean="0"/>
              <a:t>3a persona</a:t>
            </a:r>
            <a:endParaRPr lang="ca-ES" dirty="0" smtClean="0"/>
          </a:p>
          <a:p>
            <a:endParaRPr lang="ca-ES" dirty="0"/>
          </a:p>
          <a:p>
            <a:r>
              <a:rPr lang="ca-ES" dirty="0" smtClean="0"/>
              <a:t>Narrador omniscient</a:t>
            </a:r>
            <a:endParaRPr lang="ca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Punt de vista</a:t>
            </a: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xmlns="" val="23776227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872067" y="1844824"/>
            <a:ext cx="7408333" cy="4281339"/>
          </a:xfrm>
        </p:spPr>
        <p:txBody>
          <a:bodyPr/>
          <a:lstStyle/>
          <a:p>
            <a:r>
              <a:rPr lang="ca-ES" dirty="0" smtClean="0"/>
              <a:t>L’avi Palau: </a:t>
            </a:r>
            <a:r>
              <a:rPr lang="ca-ES" dirty="0" smtClean="0"/>
              <a:t>És </a:t>
            </a:r>
            <a:r>
              <a:rPr lang="ca-ES" dirty="0" smtClean="0"/>
              <a:t>el pare del Verí i en Quim. </a:t>
            </a:r>
            <a:r>
              <a:rPr lang="ca-ES" dirty="0" smtClean="0"/>
              <a:t>É</a:t>
            </a:r>
            <a:r>
              <a:rPr lang="ca-ES" dirty="0" smtClean="0"/>
              <a:t>s </a:t>
            </a:r>
            <a:r>
              <a:rPr lang="ca-ES" dirty="0" smtClean="0"/>
              <a:t>vell i molt gandul. Passa tot el dia fora de casa assegut a una pedra llegint un llibre. </a:t>
            </a:r>
          </a:p>
          <a:p>
            <a:r>
              <a:rPr lang="ca-ES" dirty="0" smtClean="0"/>
              <a:t>Verí: </a:t>
            </a:r>
            <a:r>
              <a:rPr lang="ca-ES" dirty="0" smtClean="0"/>
              <a:t>És </a:t>
            </a:r>
            <a:r>
              <a:rPr lang="ca-ES" dirty="0" smtClean="0"/>
              <a:t>l’hereu i fill gran de l’avi Palau. </a:t>
            </a:r>
            <a:r>
              <a:rPr lang="ca-ES" dirty="0" smtClean="0"/>
              <a:t>Té </a:t>
            </a:r>
            <a:r>
              <a:rPr lang="ca-ES" dirty="0" smtClean="0"/>
              <a:t>un caràcter molt violent i amb poca paciència.</a:t>
            </a:r>
          </a:p>
          <a:p>
            <a:r>
              <a:rPr lang="ca-ES" dirty="0" smtClean="0"/>
              <a:t>La </a:t>
            </a:r>
            <a:r>
              <a:rPr lang="ca-ES" dirty="0" err="1" smtClean="0"/>
              <a:t>Doloretes</a:t>
            </a:r>
            <a:r>
              <a:rPr lang="ca-ES" dirty="0" smtClean="0"/>
              <a:t>: </a:t>
            </a:r>
            <a:r>
              <a:rPr lang="ca-ES" dirty="0" smtClean="0"/>
              <a:t>É</a:t>
            </a:r>
            <a:r>
              <a:rPr lang="ca-ES" dirty="0" smtClean="0"/>
              <a:t>s </a:t>
            </a:r>
            <a:r>
              <a:rPr lang="ca-ES" dirty="0" smtClean="0"/>
              <a:t>la dona del </a:t>
            </a:r>
            <a:r>
              <a:rPr lang="ca-ES" dirty="0" smtClean="0"/>
              <a:t>Verí. És forastera</a:t>
            </a:r>
            <a:r>
              <a:rPr lang="ca-ES" dirty="0" smtClean="0"/>
              <a:t>. Acaba esclavitzada per la família Palau.</a:t>
            </a:r>
          </a:p>
          <a:p>
            <a:r>
              <a:rPr lang="ca-ES" dirty="0" smtClean="0"/>
              <a:t>Personatges secundaris: Quim, </a:t>
            </a:r>
            <a:r>
              <a:rPr lang="ca-ES" dirty="0" smtClean="0"/>
              <a:t>àvia Pastora i </a:t>
            </a:r>
            <a:r>
              <a:rPr lang="ca-ES" dirty="0" smtClean="0"/>
              <a:t>en Llombric.</a:t>
            </a:r>
            <a:endParaRPr lang="ca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Personatges</a:t>
            </a: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xmlns="" val="2383463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a-ES" dirty="0" smtClean="0"/>
              <a:t>Considerem que </a:t>
            </a:r>
            <a:r>
              <a:rPr lang="ca-ES" dirty="0" smtClean="0"/>
              <a:t>és </a:t>
            </a:r>
            <a:r>
              <a:rPr lang="ca-ES" dirty="0" smtClean="0"/>
              <a:t>un espai fictici ja que no </a:t>
            </a:r>
            <a:r>
              <a:rPr lang="ca-ES" dirty="0" smtClean="0"/>
              <a:t>s’esmenta </a:t>
            </a:r>
            <a:r>
              <a:rPr lang="ca-ES" dirty="0" smtClean="0"/>
              <a:t>el nom del poble.</a:t>
            </a:r>
          </a:p>
          <a:p>
            <a:r>
              <a:rPr lang="ca-ES" dirty="0" smtClean="0"/>
              <a:t>Els espais més representatius són la casa dels Palau i el riu on troben el cos del Verí.</a:t>
            </a:r>
          </a:p>
          <a:p>
            <a:endParaRPr lang="ca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L’espai</a:t>
            </a: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xmlns="" val="816749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a-ES" dirty="0" smtClean="0"/>
              <a:t>La història dura aproximadament uns quatre </a:t>
            </a:r>
            <a:r>
              <a:rPr lang="ca-ES" dirty="0" smtClean="0"/>
              <a:t>anys,</a:t>
            </a:r>
            <a:r>
              <a:rPr lang="ca-ES" dirty="0" smtClean="0"/>
              <a:t/>
            </a:r>
            <a:br>
              <a:rPr lang="ca-ES" dirty="0" smtClean="0"/>
            </a:br>
            <a:r>
              <a:rPr lang="ca-ES" dirty="0" smtClean="0"/>
              <a:t>des que </a:t>
            </a:r>
            <a:r>
              <a:rPr lang="ca-ES" dirty="0" smtClean="0"/>
              <a:t>la </a:t>
            </a:r>
            <a:r>
              <a:rPr lang="ca-ES" dirty="0" err="1" smtClean="0"/>
              <a:t>Doloretes</a:t>
            </a:r>
            <a:r>
              <a:rPr lang="ca-ES" dirty="0" smtClean="0"/>
              <a:t> es casa amb en Verí fins l’incident amb la mula.</a:t>
            </a:r>
          </a:p>
          <a:p>
            <a:endParaRPr lang="ca-ES" dirty="0"/>
          </a:p>
          <a:p>
            <a:r>
              <a:rPr lang="ca-ES" dirty="0" smtClean="0"/>
              <a:t>La història </a:t>
            </a:r>
            <a:r>
              <a:rPr lang="ca-ES" dirty="0" smtClean="0"/>
              <a:t>és </a:t>
            </a:r>
            <a:r>
              <a:rPr lang="ca-ES" dirty="0" smtClean="0"/>
              <a:t>lineal, </a:t>
            </a:r>
            <a:r>
              <a:rPr lang="ca-ES" dirty="0" smtClean="0"/>
              <a:t>és a dir, </a:t>
            </a:r>
            <a:r>
              <a:rPr lang="ca-ES" dirty="0" smtClean="0"/>
              <a:t>no hi ha regressions ni anticipacions.</a:t>
            </a:r>
            <a:endParaRPr lang="ca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Anàlisi del temps</a:t>
            </a: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xmlns="" val="11601340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a-ES" dirty="0" smtClean="0"/>
              <a:t>Porfídia: Insistència inoportuna i obstinada per aconseguir alguna cosa.</a:t>
            </a:r>
          </a:p>
          <a:p>
            <a:r>
              <a:rPr lang="ca-ES" dirty="0" smtClean="0"/>
              <a:t>Esquerp: Que és brusc en el tracte amb els altres.</a:t>
            </a:r>
          </a:p>
          <a:p>
            <a:r>
              <a:rPr lang="ca-ES" dirty="0" smtClean="0"/>
              <a:t>Gatinada: Conjunt de gats del mateix part.</a:t>
            </a:r>
          </a:p>
          <a:p>
            <a:r>
              <a:rPr lang="ca-ES" dirty="0" smtClean="0"/>
              <a:t>Fadrí: Persona soltera.</a:t>
            </a:r>
          </a:p>
          <a:p>
            <a:r>
              <a:rPr lang="ca-ES" dirty="0" smtClean="0"/>
              <a:t>Quimera: Malvolença, tírria contra algú.</a:t>
            </a:r>
          </a:p>
          <a:p>
            <a:r>
              <a:rPr lang="ca-ES" dirty="0" smtClean="0"/>
              <a:t>Fer calendaris: Fer previsió del futur.</a:t>
            </a:r>
          </a:p>
          <a:p>
            <a:r>
              <a:rPr lang="ca-ES" dirty="0" smtClean="0"/>
              <a:t>Escopir les sangs: Suïcidar-se.</a:t>
            </a:r>
            <a:endParaRPr lang="ro-RO" dirty="0" smtClean="0"/>
          </a:p>
          <a:p>
            <a:r>
              <a:rPr lang="ro-RO" dirty="0" smtClean="0"/>
              <a:t>Arnat</a:t>
            </a:r>
            <a:r>
              <a:rPr lang="ca-ES" dirty="0" smtClean="0"/>
              <a:t> : Defecte que a vegades tenen les pells seques</a:t>
            </a:r>
            <a:r>
              <a:rPr lang="ro-RO" dirty="0" smtClean="0"/>
              <a:t>.</a:t>
            </a:r>
          </a:p>
          <a:p>
            <a:r>
              <a:rPr lang="ro-RO" dirty="0" smtClean="0"/>
              <a:t>Escaient: Que </a:t>
            </a:r>
            <a:r>
              <a:rPr lang="es-ES" dirty="0" smtClean="0"/>
              <a:t>é</a:t>
            </a:r>
            <a:r>
              <a:rPr lang="ro-RO" dirty="0" smtClean="0"/>
              <a:t>s encertat i oport</a:t>
            </a:r>
            <a:r>
              <a:rPr lang="es-ES" dirty="0" smtClean="0"/>
              <a:t>ú.</a:t>
            </a:r>
          </a:p>
          <a:p>
            <a:r>
              <a:rPr lang="ca-ES" dirty="0" smtClean="0"/>
              <a:t>Batussa</a:t>
            </a:r>
            <a:r>
              <a:rPr lang="ca-ES" smtClean="0"/>
              <a:t>: Pallissa.</a:t>
            </a:r>
            <a:endParaRPr lang="ca-ES" dirty="0" smtClean="0"/>
          </a:p>
          <a:p>
            <a:endParaRPr lang="ca-ES" dirty="0" smtClean="0"/>
          </a:p>
          <a:p>
            <a:endParaRPr lang="ca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Lèxic</a:t>
            </a: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xmlns="" val="104686107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rma de ond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Forma de onda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orma de onda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379</TotalTime>
  <Words>433</Words>
  <Application>Microsoft Office PowerPoint</Application>
  <PresentationFormat>Presentación en pantalla (4:3)</PresentationFormat>
  <Paragraphs>37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Forma de onda</vt:lpstr>
      <vt:lpstr>DRAMES RURALS DALTABAIX</vt:lpstr>
      <vt:lpstr>Relació títol-argument</vt:lpstr>
      <vt:lpstr>Resum</vt:lpstr>
      <vt:lpstr>Punt de vista</vt:lpstr>
      <vt:lpstr>Personatges</vt:lpstr>
      <vt:lpstr>L’espai</vt:lpstr>
      <vt:lpstr>Anàlisi del temps</vt:lpstr>
      <vt:lpstr>Lèxic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DRAMES RURALS DALTABAIX</dc:title>
  <dc:creator>javier</dc:creator>
  <cp:lastModifiedBy>professor</cp:lastModifiedBy>
  <cp:revision>22</cp:revision>
  <dcterms:created xsi:type="dcterms:W3CDTF">2013-04-21T16:47:27Z</dcterms:created>
  <dcterms:modified xsi:type="dcterms:W3CDTF">2013-05-09T06:46:18Z</dcterms:modified>
</cp:coreProperties>
</file>