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902DD-14A0-4A9F-B445-F349E5E27828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35ACC-827D-4CE5-B1F5-0E31572A12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214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35ACC-827D-4CE5-B1F5-0E31572A12F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38285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35ACC-827D-4CE5-B1F5-0E31572A12F5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030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CF849CF2-0040-443D-A422-B45F6C4DB0DC}" type="datetimeFigureOut">
              <a:rPr lang="es-ES" smtClean="0"/>
              <a:t>05/03/2012</a:t>
            </a:fld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AAFBD7D-3965-466F-A739-C44BFFE63763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ca.wikipedia.org/wiki/F%C3%ADsic" TargetMode="External"/><Relationship Id="rId7" Type="http://schemas.openxmlformats.org/officeDocument/2006/relationships/hyperlink" Target="http://ca.wikipedia.org/wiki/Treball_mec%C3%A0nic" TargetMode="External"/><Relationship Id="rId2" Type="http://schemas.openxmlformats.org/officeDocument/2006/relationships/hyperlink" Target="http://ca.wikipedia.org/wiki/Magnitud_f%C3%ADs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a.wikipedia.org/wiki/Llum" TargetMode="External"/><Relationship Id="rId5" Type="http://schemas.openxmlformats.org/officeDocument/2006/relationships/hyperlink" Target="http://ca.wikipedia.org/wiki/Calor" TargetMode="External"/><Relationship Id="rId4" Type="http://schemas.openxmlformats.org/officeDocument/2006/relationships/hyperlink" Target="http://ca.wikipedia.org/w/index.php?title=Treball_%C3%BAtil&amp;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8000" dirty="0" smtClean="0">
                <a:solidFill>
                  <a:srgbClr val="FFC000"/>
                </a:solidFill>
              </a:rPr>
              <a:t>Energía</a:t>
            </a:r>
            <a:endParaRPr lang="es-ES" sz="8000" dirty="0">
              <a:solidFill>
                <a:srgbClr val="FFC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>
                <a:solidFill>
                  <a:srgbClr val="92D050"/>
                </a:solidFill>
              </a:rPr>
              <a:t>Rrazvan</a:t>
            </a:r>
            <a:r>
              <a:rPr lang="es-ES" dirty="0" smtClean="0">
                <a:solidFill>
                  <a:srgbClr val="92D050"/>
                </a:solidFill>
              </a:rPr>
              <a:t> </a:t>
            </a:r>
            <a:r>
              <a:rPr lang="es-ES" dirty="0" err="1" smtClean="0">
                <a:solidFill>
                  <a:srgbClr val="92D050"/>
                </a:solidFill>
              </a:rPr>
              <a:t>Tolca</a:t>
            </a:r>
            <a:r>
              <a:rPr lang="es-ES" dirty="0" smtClean="0">
                <a:solidFill>
                  <a:srgbClr val="92D050"/>
                </a:solidFill>
              </a:rPr>
              <a:t> </a:t>
            </a:r>
            <a:r>
              <a:rPr lang="es-ES" dirty="0" err="1" smtClean="0">
                <a:solidFill>
                  <a:srgbClr val="92D050"/>
                </a:solidFill>
              </a:rPr>
              <a:t>Ionatan</a:t>
            </a:r>
            <a:endParaRPr lang="es-ES" dirty="0" smtClean="0">
              <a:solidFill>
                <a:srgbClr val="92D050"/>
              </a:solidFill>
            </a:endParaRPr>
          </a:p>
          <a:p>
            <a:r>
              <a:rPr lang="es-ES" dirty="0" smtClean="0">
                <a:solidFill>
                  <a:srgbClr val="C00000"/>
                </a:solidFill>
              </a:rPr>
              <a:t>5è A</a:t>
            </a:r>
          </a:p>
        </p:txBody>
      </p:sp>
    </p:spTree>
    <p:extLst>
      <p:ext uri="{BB962C8B-B14F-4D97-AF65-F5344CB8AC3E}">
        <p14:creationId xmlns:p14="http://schemas.microsoft.com/office/powerpoint/2010/main" val="14266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Que es energía?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>
            <a:normAutofit fontScale="92500"/>
          </a:bodyPr>
          <a:lstStyle/>
          <a:p>
            <a:r>
              <a:rPr lang="ca-ES" dirty="0"/>
              <a:t>L’</a:t>
            </a:r>
            <a:r>
              <a:rPr lang="es-ES" b="1" dirty="0" err="1"/>
              <a:t>energia</a:t>
            </a:r>
            <a:r>
              <a:rPr lang="es-ES" dirty="0"/>
              <a:t> </a:t>
            </a:r>
            <a:r>
              <a:rPr lang="es-ES" dirty="0" smtClean="0"/>
              <a:t>es </a:t>
            </a:r>
            <a:r>
              <a:rPr lang="es-ES" dirty="0"/>
              <a:t>una </a:t>
            </a:r>
            <a:r>
              <a:rPr lang="ca-ES" dirty="0">
                <a:hlinkClick r:id="rId2" tooltip="Magnitud física"/>
              </a:rPr>
              <a:t>magnitud física</a:t>
            </a:r>
            <a:r>
              <a:rPr lang="ca-ES" dirty="0"/>
              <a:t> que és un atribut present a qualsevol sistema </a:t>
            </a:r>
            <a:r>
              <a:rPr lang="ca-ES" dirty="0">
                <a:hlinkClick r:id="rId3" tooltip="Físic"/>
              </a:rPr>
              <a:t>físic</a:t>
            </a:r>
            <a:r>
              <a:rPr lang="ca-ES" dirty="0"/>
              <a:t> i que es pot manifestar en forma de </a:t>
            </a:r>
            <a:r>
              <a:rPr lang="ca-ES" dirty="0">
                <a:hlinkClick r:id="rId4" tooltip="Treball útil (encara no existeix)"/>
              </a:rPr>
              <a:t>treball útil</a:t>
            </a:r>
            <a:r>
              <a:rPr lang="ca-ES" dirty="0"/>
              <a:t>, de </a:t>
            </a:r>
            <a:r>
              <a:rPr lang="ca-ES" dirty="0">
                <a:hlinkClick r:id="rId5" tooltip="Calor"/>
              </a:rPr>
              <a:t>calor</a:t>
            </a:r>
            <a:r>
              <a:rPr lang="ca-ES" dirty="0"/>
              <a:t>, de </a:t>
            </a:r>
            <a:r>
              <a:rPr lang="ca-ES" dirty="0">
                <a:hlinkClick r:id="rId6" tooltip="Llum"/>
              </a:rPr>
              <a:t>llum</a:t>
            </a:r>
            <a:r>
              <a:rPr lang="ca-ES" dirty="0"/>
              <a:t> o altres maneres. Està molt relacionada amb el </a:t>
            </a:r>
            <a:r>
              <a:rPr lang="ca-ES" dirty="0">
                <a:hlinkClick r:id="rId7" tooltip="Treball mecànic"/>
              </a:rPr>
              <a:t>treball</a:t>
            </a:r>
            <a:r>
              <a:rPr lang="ca-ES" dirty="0"/>
              <a:t>. </a:t>
            </a:r>
            <a:r>
              <a:rPr lang="ca-ES" dirty="0" smtClean="0"/>
              <a:t> </a:t>
            </a:r>
            <a:endParaRPr lang="es-ES" dirty="0"/>
          </a:p>
        </p:txBody>
      </p:sp>
      <p:pic>
        <p:nvPicPr>
          <p:cNvPr id="4098" name="Picture 2" descr="http://idd02n82.eresmas.net/esoterismo/fotos/energia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49080"/>
            <a:ext cx="4176464" cy="2347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5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Energía Hidráulica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Es una energia renovable.</a:t>
            </a:r>
          </a:p>
          <a:p>
            <a:r>
              <a:rPr lang="ca-ES" dirty="0" smtClean="0"/>
              <a:t>Prové  de la força mecànica de la caiguda de l’aigua.</a:t>
            </a:r>
          </a:p>
          <a:p>
            <a:r>
              <a:rPr lang="ca-ES" dirty="0" smtClean="0"/>
              <a:t>Es pot transformar en energia elèctrica en una central hidroelèctrica.</a:t>
            </a:r>
          </a:p>
          <a:p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pic>
        <p:nvPicPr>
          <p:cNvPr id="1026" name="Picture 2" descr="http://www.otromundoesposible.net/wp-content/uploads/2011/03/energia-hidraulica-pres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40768"/>
            <a:ext cx="4598859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85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Energía solar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Es una energia que prové del sol en forma de ones electromagnètiques.</a:t>
            </a:r>
          </a:p>
          <a:p>
            <a:r>
              <a:rPr lang="ca-ES" dirty="0" smtClean="0"/>
              <a:t>Es una energia renovable.</a:t>
            </a:r>
          </a:p>
          <a:p>
            <a:r>
              <a:rPr lang="ca-ES" dirty="0" smtClean="0"/>
              <a:t>Es rebuda per plaques solars.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pic>
        <p:nvPicPr>
          <p:cNvPr id="2050" name="Picture 2" descr="http://2.bp.blogspot.com/-ubze_Y0JoC4/TuFpuLBXfZI/AAAAAAAAAjY/pTRkbT5cV1I/s1600/Energ%25C3%25ADa+Solar+y+Renovab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56792"/>
            <a:ext cx="47625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57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Energía nuclear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Es produeix a partir d'isòtops de elements químics.</a:t>
            </a:r>
          </a:p>
          <a:p>
            <a:r>
              <a:rPr lang="ca-ES" dirty="0" smtClean="0"/>
              <a:t>Experimenten amb ells establint relacions nuclears</a:t>
            </a:r>
          </a:p>
          <a:p>
            <a:r>
              <a:rPr lang="ca-ES" dirty="0" smtClean="0"/>
              <a:t>Generalment es pot produir a partir de l’urani.</a:t>
            </a:r>
            <a:endParaRPr lang="ca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pic>
        <p:nvPicPr>
          <p:cNvPr id="3074" name="Picture 2" descr="http://2.bp.blogspot.com/-wEGCO9Q_MKk/TdM2lyHBy5I/AAAAAAAAADU/s-plaKXJvnI/s1600/PODER+NUCLE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492161"/>
            <a:ext cx="4608981" cy="474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40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C000"/>
                </a:solidFill>
              </a:rPr>
              <a:t>Energía eléctrica</a:t>
            </a:r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a-ES" dirty="0" smtClean="0"/>
              <a:t>Es el resultat entre una diferencia de potencials</a:t>
            </a:r>
            <a:r>
              <a:rPr lang="es-ES" dirty="0"/>
              <a:t> </a:t>
            </a:r>
            <a:r>
              <a:rPr lang="ca-ES" dirty="0" smtClean="0"/>
              <a:t>establint un corrent elèctric mitjançant el contacte.</a:t>
            </a:r>
          </a:p>
          <a:p>
            <a:endParaRPr lang="ca-ES" dirty="0" smtClean="0"/>
          </a:p>
          <a:p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122" name="Picture 2" descr="http://4.bp.blogspot.com/_n3IqCs0y000/TDIXOE-nxdI/AAAAAAAAAFg/L48Oe7EF3Wg/s1600/electricid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556792"/>
            <a:ext cx="4104456" cy="5026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0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</TotalTime>
  <Words>113</Words>
  <Application>Microsoft Office PowerPoint</Application>
  <PresentationFormat>Presentación en pantalla (4:3)</PresentationFormat>
  <Paragraphs>21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Fundición</vt:lpstr>
      <vt:lpstr>Energía</vt:lpstr>
      <vt:lpstr>Que es energía?</vt:lpstr>
      <vt:lpstr>Energía Hidráulica</vt:lpstr>
      <vt:lpstr>Energía solar</vt:lpstr>
      <vt:lpstr>Energía nuclear</vt:lpstr>
      <vt:lpstr>Energía eléctrica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Energía</dc:title>
  <dc:creator>Emanuela Roxana Trifan</dc:creator>
  <cp:lastModifiedBy>Emanuela Roxana Trifan</cp:lastModifiedBy>
  <cp:revision>4</cp:revision>
  <dcterms:created xsi:type="dcterms:W3CDTF">2012-03-05T16:10:24Z</dcterms:created>
  <dcterms:modified xsi:type="dcterms:W3CDTF">2012-03-05T16:49:01Z</dcterms:modified>
</cp:coreProperties>
</file>