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A2F5DE-280F-4455-A777-DC936EA440D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6A414E-2661-489E-96EC-45E4692E05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800" b="1" dirty="0" smtClean="0">
                <a:latin typeface="Algerian" pitchFamily="82" charset="0"/>
              </a:rPr>
              <a:t>WHAT  DO WE LOVE ABOUT CHRISTMAS?</a:t>
            </a:r>
            <a:endParaRPr lang="es-ES" sz="4800" b="1" dirty="0"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652" y="3501008"/>
            <a:ext cx="314373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472518" cy="6000792"/>
          </a:xfrm>
        </p:spPr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sz="2000" dirty="0"/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sz="2000" dirty="0"/>
          </a:p>
          <a:p>
            <a:pPr algn="ctr">
              <a:buNone/>
            </a:pPr>
            <a:r>
              <a:rPr lang="es-ES" sz="2800" dirty="0" err="1" smtClean="0">
                <a:latin typeface="Baskerville Old Face" pitchFamily="18" charset="0"/>
              </a:rPr>
              <a:t>What</a:t>
            </a:r>
            <a:r>
              <a:rPr lang="es-ES" sz="2800" dirty="0" smtClean="0">
                <a:latin typeface="Baskerville Old Face" pitchFamily="18" charset="0"/>
              </a:rPr>
              <a:t> do </a:t>
            </a:r>
            <a:r>
              <a:rPr lang="es-ES" sz="2800" dirty="0" err="1" smtClean="0">
                <a:latin typeface="Baskerville Old Face" pitchFamily="18" charset="0"/>
              </a:rPr>
              <a:t>we</a:t>
            </a:r>
            <a:r>
              <a:rPr lang="es-ES" sz="2800" dirty="0" smtClean="0">
                <a:latin typeface="Baskerville Old Face" pitchFamily="18" charset="0"/>
              </a:rPr>
              <a:t> </a:t>
            </a:r>
            <a:r>
              <a:rPr lang="es-ES" sz="2800" dirty="0" err="1" smtClean="0">
                <a:latin typeface="Baskerville Old Face" pitchFamily="18" charset="0"/>
              </a:rPr>
              <a:t>love</a:t>
            </a:r>
            <a:r>
              <a:rPr lang="es-ES" sz="2800" dirty="0" smtClean="0">
                <a:latin typeface="Baskerville Old Face" pitchFamily="18" charset="0"/>
              </a:rPr>
              <a:t> </a:t>
            </a:r>
            <a:r>
              <a:rPr lang="en-US" sz="2800" dirty="0" smtClean="0">
                <a:latin typeface="Baskerville Old Face" pitchFamily="18" charset="0"/>
              </a:rPr>
              <a:t>about</a:t>
            </a:r>
            <a:r>
              <a:rPr lang="es-ES" sz="2800" dirty="0" smtClean="0">
                <a:latin typeface="Baskerville Old Face" pitchFamily="18" charset="0"/>
              </a:rPr>
              <a:t> </a:t>
            </a:r>
            <a:r>
              <a:rPr lang="es-ES" sz="2800" dirty="0">
                <a:latin typeface="Baskerville Old Face" pitchFamily="18" charset="0"/>
              </a:rPr>
              <a:t>C</a:t>
            </a:r>
            <a:r>
              <a:rPr lang="es-ES" sz="2800" dirty="0" smtClean="0">
                <a:latin typeface="Baskerville Old Face" pitchFamily="18" charset="0"/>
              </a:rPr>
              <a:t>hristmas;</a:t>
            </a:r>
          </a:p>
          <a:p>
            <a:pPr algn="ctr">
              <a:buNone/>
            </a:pPr>
            <a:r>
              <a:rPr lang="es-ES" sz="2800" dirty="0" err="1">
                <a:latin typeface="Baskerville Old Face" pitchFamily="18" charset="0"/>
              </a:rPr>
              <a:t>D</a:t>
            </a:r>
            <a:r>
              <a:rPr lang="es-ES" sz="2800" dirty="0" err="1" smtClean="0">
                <a:latin typeface="Baskerville Old Face" pitchFamily="18" charset="0"/>
              </a:rPr>
              <a:t>oes</a:t>
            </a:r>
            <a:r>
              <a:rPr lang="es-ES" sz="2800" dirty="0" smtClean="0">
                <a:latin typeface="Baskerville Old Face" pitchFamily="18" charset="0"/>
              </a:rPr>
              <a:t>  </a:t>
            </a:r>
            <a:r>
              <a:rPr lang="es-ES" sz="2800" dirty="0" err="1" smtClean="0">
                <a:latin typeface="Baskerville Old Face" pitchFamily="18" charset="0"/>
              </a:rPr>
              <a:t>our</a:t>
            </a:r>
            <a:r>
              <a:rPr lang="es-ES" sz="2800" dirty="0" smtClean="0">
                <a:latin typeface="Baskerville Old Face" pitchFamily="18" charset="0"/>
              </a:rPr>
              <a:t> </a:t>
            </a:r>
            <a:r>
              <a:rPr lang="es-ES" sz="2800" dirty="0" err="1" smtClean="0">
                <a:latin typeface="Baskerville Old Face" pitchFamily="18" charset="0"/>
              </a:rPr>
              <a:t>delight</a:t>
            </a:r>
            <a:r>
              <a:rPr lang="es-ES" sz="2800" dirty="0" smtClean="0">
                <a:latin typeface="Baskerville Old Face" pitchFamily="18" charset="0"/>
              </a:rPr>
              <a:t> reside in </a:t>
            </a:r>
            <a:r>
              <a:rPr lang="es-ES" sz="2800" dirty="0" err="1" smtClean="0">
                <a:latin typeface="Baskerville Old Face" pitchFamily="18" charset="0"/>
              </a:rPr>
              <a:t>things</a:t>
            </a:r>
            <a:r>
              <a:rPr lang="es-ES" sz="2800" dirty="0" smtClean="0">
                <a:latin typeface="Baskerville Old Face" pitchFamily="18" charset="0"/>
              </a:rPr>
              <a:t>?</a:t>
            </a:r>
            <a:endParaRPr lang="es-ES" sz="2800" dirty="0">
              <a:latin typeface="Baskerville Old Face" pitchFamily="18" charset="0"/>
            </a:endParaRPr>
          </a:p>
          <a:p>
            <a:pPr algn="ctr">
              <a:buNone/>
            </a:pPr>
            <a:endParaRPr lang="es-E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14287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428604"/>
            <a:ext cx="8401080" cy="6143668"/>
          </a:xfrm>
        </p:spPr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3200" dirty="0" err="1" smtClean="0">
                <a:latin typeface="Blackadder ITC" pitchFamily="82" charset="0"/>
              </a:rPr>
              <a:t>Or</a:t>
            </a:r>
            <a:r>
              <a:rPr lang="es-ES" sz="3200" dirty="0" smtClean="0">
                <a:latin typeface="Blackadder ITC" pitchFamily="82" charset="0"/>
              </a:rPr>
              <a:t> are </a:t>
            </a:r>
            <a:r>
              <a:rPr lang="es-ES" sz="3200" dirty="0" err="1" smtClean="0">
                <a:latin typeface="Blackadder ITC" pitchFamily="82" charset="0"/>
              </a:rPr>
              <a:t>the</a:t>
            </a:r>
            <a:r>
              <a:rPr lang="es-ES" sz="3200" dirty="0" smtClean="0">
                <a:latin typeface="Blackadder ITC" pitchFamily="82" charset="0"/>
              </a:rPr>
              <a:t> </a:t>
            </a:r>
            <a:r>
              <a:rPr lang="es-ES" sz="3200" dirty="0" err="1" smtClean="0">
                <a:latin typeface="Blackadder ITC" pitchFamily="82" charset="0"/>
              </a:rPr>
              <a:t>feelings</a:t>
            </a:r>
            <a:r>
              <a:rPr lang="es-ES" sz="3200" dirty="0" smtClean="0">
                <a:latin typeface="Blackadder ITC" pitchFamily="82" charset="0"/>
              </a:rPr>
              <a:t> in </a:t>
            </a:r>
            <a:r>
              <a:rPr lang="es-ES" sz="3200" dirty="0" err="1" smtClean="0">
                <a:latin typeface="Blackadder ITC" pitchFamily="82" charset="0"/>
              </a:rPr>
              <a:t>our</a:t>
            </a:r>
            <a:r>
              <a:rPr lang="es-ES" sz="3200" dirty="0" smtClean="0">
                <a:latin typeface="Blackadder ITC" pitchFamily="82" charset="0"/>
              </a:rPr>
              <a:t> </a:t>
            </a:r>
            <a:r>
              <a:rPr lang="es-ES" sz="3200" dirty="0" err="1" smtClean="0">
                <a:latin typeface="Blackadder ITC" pitchFamily="82" charset="0"/>
              </a:rPr>
              <a:t>hearts</a:t>
            </a:r>
            <a:endParaRPr lang="es-ES" sz="3200" dirty="0" smtClean="0">
              <a:latin typeface="Blackadder ITC" pitchFamily="82" charset="0"/>
            </a:endParaRPr>
          </a:p>
          <a:p>
            <a:pPr algn="ctr">
              <a:buNone/>
            </a:pPr>
            <a:r>
              <a:rPr lang="es-ES" sz="3200" dirty="0" err="1" smtClean="0">
                <a:latin typeface="Blackadder ITC" pitchFamily="82" charset="0"/>
              </a:rPr>
              <a:t>The</a:t>
            </a:r>
            <a:r>
              <a:rPr lang="es-ES" sz="3200" dirty="0" smtClean="0">
                <a:latin typeface="Blackadder ITC" pitchFamily="82" charset="0"/>
              </a:rPr>
              <a:t> real </a:t>
            </a:r>
            <a:r>
              <a:rPr lang="es-ES" sz="3200" dirty="0" err="1" smtClean="0">
                <a:latin typeface="Blackadder ITC" pitchFamily="82" charset="0"/>
              </a:rPr>
              <a:t>gift</a:t>
            </a:r>
            <a:r>
              <a:rPr lang="es-ES" sz="3200" dirty="0" smtClean="0">
                <a:latin typeface="Blackadder ITC" pitchFamily="82" charset="0"/>
              </a:rPr>
              <a:t> </a:t>
            </a:r>
            <a:r>
              <a:rPr lang="es-ES" sz="3200" dirty="0" err="1" smtClean="0">
                <a:latin typeface="Blackadder ITC" pitchFamily="82" charset="0"/>
              </a:rPr>
              <a:t>that</a:t>
            </a:r>
            <a:r>
              <a:rPr lang="es-ES" sz="3200" dirty="0" smtClean="0">
                <a:latin typeface="Blackadder ITC" pitchFamily="82" charset="0"/>
              </a:rPr>
              <a:t> Christmas </a:t>
            </a:r>
            <a:r>
              <a:rPr lang="es-ES" sz="3200" dirty="0" err="1" smtClean="0">
                <a:latin typeface="Blackadder ITC" pitchFamily="82" charset="0"/>
              </a:rPr>
              <a:t>brings</a:t>
            </a:r>
            <a:r>
              <a:rPr lang="es-ES" sz="3200" dirty="0" smtClean="0">
                <a:latin typeface="Blackadder ITC" pitchFamily="82" charset="0"/>
              </a:rPr>
              <a:t>  </a:t>
            </a:r>
            <a:endParaRPr lang="es-ES" sz="3200" dirty="0">
              <a:latin typeface="Blackadder ITC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9684"/>
            <a:ext cx="2555575" cy="15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91264" cy="6120680"/>
          </a:xfrm>
        </p:spPr>
        <p:txBody>
          <a:bodyPr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err="1" smtClean="0">
                <a:latin typeface="Broadway" pitchFamily="82" charset="0"/>
              </a:rPr>
              <a:t>It’s</a:t>
            </a:r>
            <a:r>
              <a:rPr lang="es-ES" dirty="0" smtClean="0">
                <a:latin typeface="Broadway" pitchFamily="82" charset="0"/>
              </a:rPr>
              <a:t> </a:t>
            </a:r>
            <a:r>
              <a:rPr lang="es-ES" dirty="0" err="1" smtClean="0">
                <a:latin typeface="Broadway" pitchFamily="82" charset="0"/>
              </a:rPr>
              <a:t>seeing</a:t>
            </a:r>
            <a:r>
              <a:rPr lang="es-ES" dirty="0" smtClean="0">
                <a:latin typeface="Broadway" pitchFamily="82" charset="0"/>
              </a:rPr>
              <a:t> </a:t>
            </a:r>
            <a:r>
              <a:rPr lang="es-ES" dirty="0" err="1" smtClean="0">
                <a:latin typeface="Broadway" pitchFamily="82" charset="0"/>
              </a:rPr>
              <a:t>those</a:t>
            </a:r>
            <a:r>
              <a:rPr lang="es-ES" dirty="0" smtClean="0">
                <a:latin typeface="Broadway" pitchFamily="82" charset="0"/>
              </a:rPr>
              <a:t> </a:t>
            </a:r>
            <a:r>
              <a:rPr lang="es-ES" dirty="0" err="1" smtClean="0">
                <a:latin typeface="Broadway" pitchFamily="82" charset="0"/>
              </a:rPr>
              <a:t>we</a:t>
            </a:r>
            <a:r>
              <a:rPr lang="es-ES" dirty="0" smtClean="0">
                <a:latin typeface="Broadway" pitchFamily="82" charset="0"/>
              </a:rPr>
              <a:t> </a:t>
            </a:r>
            <a:r>
              <a:rPr lang="es-ES" dirty="0" err="1" smtClean="0">
                <a:latin typeface="Broadway" pitchFamily="82" charset="0"/>
              </a:rPr>
              <a:t>love</a:t>
            </a:r>
            <a:r>
              <a:rPr lang="es-ES" dirty="0" smtClean="0">
                <a:latin typeface="Broadway" pitchFamily="82" charset="0"/>
              </a:rPr>
              <a:t> ,</a:t>
            </a:r>
          </a:p>
          <a:p>
            <a:pPr marL="0" indent="0" algn="ctr">
              <a:buNone/>
            </a:pPr>
            <a:r>
              <a:rPr lang="es-ES" dirty="0" smtClean="0">
                <a:latin typeface="Broadway" pitchFamily="82" charset="0"/>
              </a:rPr>
              <a:t>And </a:t>
            </a:r>
            <a:r>
              <a:rPr lang="es-ES" dirty="0" err="1" smtClean="0">
                <a:latin typeface="Broadway" pitchFamily="82" charset="0"/>
              </a:rPr>
              <a:t>sending</a:t>
            </a:r>
            <a:r>
              <a:rPr lang="es-ES" dirty="0" smtClean="0">
                <a:latin typeface="Broadway" pitchFamily="82" charset="0"/>
              </a:rPr>
              <a:t> Christmas </a:t>
            </a:r>
            <a:r>
              <a:rPr lang="es-ES" dirty="0" err="1" smtClean="0">
                <a:latin typeface="Broadway" pitchFamily="82" charset="0"/>
              </a:rPr>
              <a:t>cards</a:t>
            </a:r>
            <a:r>
              <a:rPr lang="es-ES" dirty="0" smtClean="0">
                <a:latin typeface="Broadway" pitchFamily="82" charset="0"/>
              </a:rPr>
              <a:t> ,</a:t>
            </a:r>
            <a:r>
              <a:rPr lang="es-ES" dirty="0" err="1" smtClean="0">
                <a:latin typeface="Broadway" pitchFamily="82" charset="0"/>
              </a:rPr>
              <a:t>too</a:t>
            </a:r>
            <a:r>
              <a:rPr lang="es-ES" dirty="0" smtClean="0">
                <a:latin typeface="Broadway" pitchFamily="82" charset="0"/>
              </a:rPr>
              <a:t>,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 err="1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1377713" cy="179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5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91264" cy="5865515"/>
          </a:xfrm>
        </p:spPr>
        <p:txBody>
          <a:bodyPr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marL="0" indent="0" algn="ctr">
              <a:buNone/>
            </a:pPr>
            <a:r>
              <a:rPr lang="es-ES" sz="3200" dirty="0" err="1" smtClean="0">
                <a:latin typeface="Brush Script MT" pitchFamily="66" charset="0"/>
              </a:rPr>
              <a:t>Appreciating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people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who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bring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us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joy</a:t>
            </a:r>
            <a:endParaRPr lang="es-ES" sz="3200" dirty="0" smtClean="0">
              <a:latin typeface="Brush Script MT" pitchFamily="66" charset="0"/>
            </a:endParaRPr>
          </a:p>
          <a:p>
            <a:pPr marL="0" indent="0" algn="ctr">
              <a:buNone/>
            </a:pPr>
            <a:r>
              <a:rPr lang="es-ES" sz="3200" dirty="0" err="1" smtClean="0">
                <a:latin typeface="Brush Script MT" pitchFamily="66" charset="0"/>
              </a:rPr>
              <a:t>Special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people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just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like</a:t>
            </a:r>
            <a:r>
              <a:rPr lang="es-ES" sz="3200" dirty="0" smtClean="0">
                <a:latin typeface="Brush Script MT" pitchFamily="66" charset="0"/>
              </a:rPr>
              <a:t> </a:t>
            </a:r>
            <a:r>
              <a:rPr lang="es-ES" sz="3200" dirty="0" err="1" smtClean="0">
                <a:latin typeface="Brush Script MT" pitchFamily="66" charset="0"/>
              </a:rPr>
              <a:t>you</a:t>
            </a:r>
            <a:r>
              <a:rPr lang="es-ES" dirty="0" smtClean="0">
                <a:latin typeface="Brush Script MT" pitchFamily="66" charset="0"/>
              </a:rPr>
              <a:t>.</a:t>
            </a:r>
            <a:endParaRPr lang="es-ES" dirty="0">
              <a:latin typeface="Brush Script MT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027" y="3717032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15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59</Words>
  <Application>Microsoft Office PowerPoint</Application>
  <PresentationFormat>Presentación en pantalla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WHAT  DO WE LOVE ABOUT CHRISTMAS?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 DO WE LOVE ABOUT CHRISTMAS?</dc:title>
  <dc:creator>Prof</dc:creator>
  <cp:lastModifiedBy>Argo</cp:lastModifiedBy>
  <cp:revision>6</cp:revision>
  <dcterms:created xsi:type="dcterms:W3CDTF">2012-12-11T14:45:47Z</dcterms:created>
  <dcterms:modified xsi:type="dcterms:W3CDTF">2012-12-13T08:25:33Z</dcterms:modified>
</cp:coreProperties>
</file>