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710" autoAdjust="0"/>
  </p:normalViewPr>
  <p:slideViewPr>
    <p:cSldViewPr>
      <p:cViewPr varScale="1">
        <p:scale>
          <a:sx n="75" d="100"/>
          <a:sy n="75" d="100"/>
        </p:scale>
        <p:origin x="-10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09/07/2012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09/07/2012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09/07/2012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09/07/2012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09/07/2012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09/07/2012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09/07/2012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s.scribd.com/doc/550264/Que-es-web-10" TargetMode="External"/><Relationship Id="rId2" Type="http://schemas.openxmlformats.org/officeDocument/2006/relationships/hyperlink" Target="http://web30websemantica.comuf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hobos.xtec.cat/arabass3/mod/resource/view.php?id=1676" TargetMode="External"/><Relationship Id="rId4" Type="http://schemas.openxmlformats.org/officeDocument/2006/relationships/hyperlink" Target="http://es.wikipedia.org/wiki/Web_3.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Imagen" descr="https://encrypted-tbn2.google.com/images?q=tbn:ANd9GcRnYsiqsyWXeZsb58_iqjz6kARuD3MDRtArLbDWS0ukrExgQd4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75775"/>
            <a:ext cx="8136904" cy="53285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508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 smtClean="0"/>
              <a:t>WEB 1.0</a:t>
            </a:r>
            <a:endParaRPr lang="es-ES" sz="32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7544" y="1772816"/>
            <a:ext cx="3008313" cy="3506068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a-ES" sz="1600" dirty="0" smtClean="0">
                <a:ea typeface="Calibri"/>
                <a:cs typeface="Times New Roman"/>
              </a:rPr>
              <a:t>L’usuari es lector de informació: no interacciona amb la xarxa.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a-ES" sz="1600" dirty="0" smtClean="0">
                <a:ea typeface="Calibri"/>
                <a:cs typeface="Times New Roman"/>
              </a:rPr>
              <a:t>El contingut i la forma són inseparables: la generació de contingut és unidireccional.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a-ES" sz="1600" dirty="0" smtClean="0">
                <a:ea typeface="Calibri"/>
                <a:cs typeface="Times New Roman"/>
              </a:rPr>
              <a:t>Webs estàtiques: l’actualització de contingut és escassíssim.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a-ES" sz="1600" dirty="0" smtClean="0">
                <a:ea typeface="Calibri"/>
                <a:cs typeface="Times New Roman"/>
              </a:rPr>
              <a:t>El software és un producte.</a:t>
            </a:r>
          </a:p>
          <a:p>
            <a:endParaRPr lang="ca-ES" dirty="0"/>
          </a:p>
        </p:txBody>
      </p:sp>
      <p:pic>
        <p:nvPicPr>
          <p:cNvPr id="5" name="4 Marcador de contenido" descr="http://1.bp.blogspot.com/_j8kUvy6-R0Q/TO16ey-76FI/AAAAAAAAAAg/SH2iWkXDIWc/s1600/WebSchool10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556792"/>
            <a:ext cx="4320000" cy="324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585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 smtClean="0"/>
              <a:t>WEB 2.0</a:t>
            </a:r>
            <a:endParaRPr lang="es-ES" sz="32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7544" y="1772816"/>
            <a:ext cx="3008313" cy="3938116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a-ES" sz="1600" dirty="0" smtClean="0">
                <a:ea typeface="Calibri"/>
                <a:cs typeface="Times New Roman"/>
              </a:rPr>
              <a:t>L’usuari és motor de la informació: interacciona amb la xarxa i crea nous continguts.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a-ES" sz="1600" dirty="0" smtClean="0">
                <a:ea typeface="Calibri"/>
                <a:cs typeface="Times New Roman"/>
              </a:rPr>
              <a:t>Contingut i forma estan separades: la generació de continguts es bidireccional.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a-ES" sz="1600" dirty="0" smtClean="0">
                <a:ea typeface="Calibri"/>
                <a:cs typeface="Times New Roman"/>
              </a:rPr>
              <a:t>Webs dinàmiques:  l’actualització de contingut és constant.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a-ES" sz="1600" dirty="0" smtClean="0">
                <a:ea typeface="Calibri"/>
                <a:cs typeface="Times New Roman"/>
              </a:rPr>
              <a:t>El software és un servei.</a:t>
            </a:r>
          </a:p>
          <a:p>
            <a:r>
              <a:rPr lang="ca-ES" sz="1600" dirty="0" smtClean="0">
                <a:ea typeface="Calibri"/>
                <a:cs typeface="Times New Roman"/>
              </a:rPr>
              <a:t>Fomenta la col·laboració entre usuaris i la creació de comunitats.</a:t>
            </a:r>
            <a:endParaRPr lang="ca-ES" sz="1600" dirty="0"/>
          </a:p>
        </p:txBody>
      </p:sp>
      <p:pic>
        <p:nvPicPr>
          <p:cNvPr id="5" name="4 Marcador de contenido" descr="https://encrypted-tbn3.google.com/images?q=tbn:ANd9GcRXDvQPFimpGSsLkmlYnE_3c_8ySv4sz3SE-DcpxpnfRQ_-hiHR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988840"/>
            <a:ext cx="4320000" cy="324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581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 smtClean="0"/>
              <a:t>WEB 3.0</a:t>
            </a:r>
            <a:endParaRPr lang="es-ES" sz="32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7544" y="1844824"/>
            <a:ext cx="3008313" cy="3650084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a-ES" sz="1600" dirty="0" smtClean="0">
                <a:solidFill>
                  <a:srgbClr val="000000"/>
                </a:solidFill>
                <a:ea typeface="Calibri"/>
                <a:cs typeface="Times New Roman"/>
              </a:rPr>
              <a:t>La web semàntica.</a:t>
            </a:r>
            <a:endParaRPr lang="ca-ES" sz="16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a-ES" sz="1600" dirty="0" smtClean="0">
                <a:solidFill>
                  <a:srgbClr val="000000"/>
                </a:solidFill>
                <a:ea typeface="Calibri"/>
                <a:cs typeface="Times New Roman"/>
              </a:rPr>
              <a:t>La transformació de la xarxa en una base de dades.</a:t>
            </a:r>
            <a:endParaRPr lang="ca-ES" sz="16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a-ES" sz="1600" dirty="0" smtClean="0">
                <a:solidFill>
                  <a:srgbClr val="000000"/>
                </a:solidFill>
                <a:ea typeface="Calibri"/>
                <a:cs typeface="Times New Roman"/>
              </a:rPr>
              <a:t>Les màquines poden llegir informació igualment que els usuaris.</a:t>
            </a:r>
            <a:endParaRPr lang="ca-ES" sz="16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a-ES" sz="1600" dirty="0" smtClean="0">
                <a:solidFill>
                  <a:srgbClr val="000000"/>
                </a:solidFill>
                <a:ea typeface="Calibri"/>
                <a:cs typeface="Times New Roman"/>
              </a:rPr>
              <a:t>Ampliació de la interoperabilitat entre sistemes informàtics.</a:t>
            </a:r>
            <a:endParaRPr lang="ca-ES" sz="1600" dirty="0" smtClean="0">
              <a:ea typeface="Calibri"/>
              <a:cs typeface="Times New Roman"/>
            </a:endParaRPr>
          </a:p>
          <a:p>
            <a:r>
              <a:rPr lang="ca-ES" sz="1600" dirty="0" smtClean="0">
                <a:solidFill>
                  <a:srgbClr val="000000"/>
                </a:solidFill>
                <a:ea typeface="Calibri"/>
                <a:cs typeface="Times New Roman"/>
              </a:rPr>
              <a:t>Reducció de la mediació de operadors humans.</a:t>
            </a:r>
            <a:endParaRPr lang="ca-ES" sz="1600" dirty="0"/>
          </a:p>
        </p:txBody>
      </p:sp>
      <p:pic>
        <p:nvPicPr>
          <p:cNvPr id="5" name="4 Marcador de contenido" descr="https://encrypted-tbn1.google.com/images?q=tbn:ANd9GcSubbQ1hRi4m3ZZ8-JtBjduwLpJbEZDJafnzh9o9TnojiJDrrWQR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916832"/>
            <a:ext cx="4320000" cy="324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65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dirty="0" smtClean="0"/>
              <a:t>WEBGRAFIA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1944217"/>
          </a:xfrm>
        </p:spPr>
        <p:txBody>
          <a:bodyPr/>
          <a:lstStyle/>
          <a:p>
            <a:pPr marL="0" indent="0">
              <a:buNone/>
            </a:pPr>
            <a:endParaRPr lang="es-ES" dirty="0"/>
          </a:p>
          <a:p>
            <a:r>
              <a:rPr lang="ca-ES" sz="1800" u="sng" dirty="0">
                <a:hlinkClick r:id="rId2"/>
              </a:rPr>
              <a:t>http://web30websemantica.comuf.com</a:t>
            </a:r>
            <a:endParaRPr lang="es-ES" sz="1800" dirty="0"/>
          </a:p>
          <a:p>
            <a:r>
              <a:rPr lang="ca-ES" sz="1800" u="sng" dirty="0">
                <a:hlinkClick r:id="rId3"/>
              </a:rPr>
              <a:t>http://es.scribd.com/doc/550264/Que-es-web-10</a:t>
            </a:r>
            <a:endParaRPr lang="es-ES" sz="1800" dirty="0"/>
          </a:p>
          <a:p>
            <a:r>
              <a:rPr lang="ca-ES" sz="1800" u="sng" dirty="0">
                <a:hlinkClick r:id="rId4"/>
              </a:rPr>
              <a:t>http://es.wikipedia.org/wiki/Web_3.0</a:t>
            </a:r>
            <a:endParaRPr lang="es-ES" sz="1800" dirty="0"/>
          </a:p>
          <a:p>
            <a:r>
              <a:rPr lang="ca-ES" sz="1800" u="sng" dirty="0">
                <a:hlinkClick r:id="rId5"/>
              </a:rPr>
              <a:t>http://phobos.xtec.cat/arabass3/mod/resource/view.php?id=1676</a:t>
            </a:r>
            <a:endParaRPr lang="es-ES" sz="18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4775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157</Words>
  <Application>Microsoft Office PowerPoint</Application>
  <PresentationFormat>Presentación en pantalla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WEB 1.0</vt:lpstr>
      <vt:lpstr>WEB 2.0</vt:lpstr>
      <vt:lpstr>WEB 3.0</vt:lpstr>
      <vt:lpstr>WEBGRAFIA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Raquel</dc:creator>
  <cp:lastModifiedBy>Raquel</cp:lastModifiedBy>
  <cp:revision>4</cp:revision>
  <dcterms:created xsi:type="dcterms:W3CDTF">2012-07-09T16:03:32Z</dcterms:created>
  <dcterms:modified xsi:type="dcterms:W3CDTF">2012-07-09T16:47:04Z</dcterms:modified>
</cp:coreProperties>
</file>