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5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7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73123C-F5CA-4A56-810E-881B3EE9EB44}" type="datetimeFigureOut">
              <a:rPr lang="es-ES" smtClean="0"/>
              <a:pPr/>
              <a:t>04/05/2020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FB9BC5-A8E0-4637-9DB2-63A58D126342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00232" y="357166"/>
            <a:ext cx="6172200" cy="965668"/>
          </a:xfrm>
        </p:spPr>
        <p:txBody>
          <a:bodyPr>
            <a:normAutofit/>
          </a:bodyPr>
          <a:lstStyle/>
          <a:p>
            <a:pPr algn="ctr"/>
            <a:r>
              <a:rPr lang="es-ES" sz="5400" dirty="0" smtClean="0">
                <a:solidFill>
                  <a:srgbClr val="00B050"/>
                </a:solidFill>
                <a:latin typeface="Castellar" pitchFamily="18" charset="0"/>
              </a:rPr>
              <a:t>virus</a:t>
            </a:r>
            <a:endParaRPr lang="es-ES" sz="5400" dirty="0">
              <a:solidFill>
                <a:srgbClr val="00B050"/>
              </a:solidFill>
              <a:latin typeface="Castellar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643702" y="5214950"/>
            <a:ext cx="2143124" cy="1354636"/>
          </a:xfrm>
        </p:spPr>
        <p:txBody>
          <a:bodyPr>
            <a:normAutofit/>
          </a:bodyPr>
          <a:lstStyle/>
          <a:p>
            <a:pPr algn="ctr"/>
            <a:r>
              <a:rPr lang="es-ES" sz="2000" dirty="0" smtClean="0">
                <a:latin typeface="Harrington" pitchFamily="82" charset="0"/>
              </a:rPr>
              <a:t>Marc Gómez Sánchez</a:t>
            </a:r>
          </a:p>
          <a:p>
            <a:pPr algn="ctr"/>
            <a:r>
              <a:rPr lang="es-ES" sz="2000" dirty="0" smtClean="0">
                <a:latin typeface="Harrington" pitchFamily="82" charset="0"/>
              </a:rPr>
              <a:t>3r.B</a:t>
            </a:r>
            <a:endParaRPr lang="es-ES" sz="2000" dirty="0">
              <a:latin typeface="Harrington" pitchFamily="82" charset="0"/>
            </a:endParaRPr>
          </a:p>
        </p:txBody>
      </p:sp>
      <p:pic>
        <p:nvPicPr>
          <p:cNvPr id="10242" name="Picture 2" descr="Gripe | tratamiento, síntomas y prevención en CuídatePl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736"/>
            <a:ext cx="7429550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7467600" cy="1143000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00B050"/>
                </a:solidFill>
                <a:latin typeface="Castellar" pitchFamily="18" charset="0"/>
              </a:rPr>
              <a:t>Qué </a:t>
            </a:r>
            <a:r>
              <a:rPr lang="es-ES" sz="4000" dirty="0" err="1" smtClean="0">
                <a:solidFill>
                  <a:srgbClr val="00B050"/>
                </a:solidFill>
                <a:latin typeface="Castellar" pitchFamily="18" charset="0"/>
              </a:rPr>
              <a:t>són</a:t>
            </a:r>
            <a:r>
              <a:rPr lang="es-ES" sz="4000" dirty="0" smtClean="0">
                <a:solidFill>
                  <a:srgbClr val="00B050"/>
                </a:solidFill>
                <a:latin typeface="Castellar" pitchFamily="18" charset="0"/>
              </a:rPr>
              <a:t> </a:t>
            </a:r>
            <a:r>
              <a:rPr lang="es-ES" sz="4000" dirty="0" err="1" smtClean="0">
                <a:solidFill>
                  <a:srgbClr val="00B050"/>
                </a:solidFill>
                <a:latin typeface="Castellar" pitchFamily="18" charset="0"/>
              </a:rPr>
              <a:t>els</a:t>
            </a:r>
            <a:r>
              <a:rPr lang="es-ES" sz="4000" dirty="0" smtClean="0">
                <a:solidFill>
                  <a:srgbClr val="00B050"/>
                </a:solidFill>
                <a:latin typeface="Castellar" pitchFamily="18" charset="0"/>
              </a:rPr>
              <a:t> virus  ?</a:t>
            </a:r>
            <a:endParaRPr lang="es-ES" sz="4000" dirty="0">
              <a:solidFill>
                <a:srgbClr val="00B050"/>
              </a:solidFill>
              <a:latin typeface="Castellar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2910" y="1285860"/>
            <a:ext cx="7043758" cy="10429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a-ES" dirty="0" smtClean="0"/>
              <a:t>Els virus són bacteris microscòpics que infecten les cèl·lules d’ altres essers vius i els hi transmeten infermetats perquè maten aquestes cèl·lules i els òrgans deixen de funcionar correctament.</a:t>
            </a:r>
          </a:p>
          <a:p>
            <a:pPr>
              <a:buNone/>
            </a:pPr>
            <a:r>
              <a:rPr lang="ca-ES" dirty="0" smtClean="0"/>
              <a:t>Per la seva forma poden ser:</a:t>
            </a:r>
            <a:endParaRPr lang="ca-ES" dirty="0"/>
          </a:p>
        </p:txBody>
      </p:sp>
      <p:pic>
        <p:nvPicPr>
          <p:cNvPr id="5" name="Picture 2" descr="11 LA CLASIFICACIÓN DE LOS ORGANISM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812765"/>
            <a:ext cx="6215106" cy="27595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 ENS DEFENSEM DEVANT DELS </a:t>
            </a:r>
            <a:r>
              <a:rPr lang="es-ES" dirty="0" smtClean="0"/>
              <a:t>VIRUS?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286808" cy="4873752"/>
          </a:xfrm>
        </p:spPr>
        <p:txBody>
          <a:bodyPr/>
          <a:lstStyle/>
          <a:p>
            <a:r>
              <a:rPr lang="ca-ES" dirty="0" smtClean="0"/>
              <a:t>Les millors defenses son:</a:t>
            </a:r>
          </a:p>
          <a:p>
            <a:pPr>
              <a:buNone/>
            </a:pPr>
            <a:r>
              <a:rPr lang="ca-ES" dirty="0" smtClean="0"/>
              <a:t>   L' higiene corporal, no apropar-se als malalts i les </a:t>
            </a:r>
            <a:r>
              <a:rPr lang="ca-ES" dirty="0" smtClean="0"/>
              <a:t>vacunes i medicaments </a:t>
            </a:r>
            <a:r>
              <a:rPr lang="ca-ES" dirty="0" smtClean="0"/>
              <a:t>que hem creat els humans per curar a la gent. </a:t>
            </a:r>
            <a:endParaRPr lang="ca-ES" dirty="0"/>
          </a:p>
        </p:txBody>
      </p:sp>
      <p:pic>
        <p:nvPicPr>
          <p:cNvPr id="19458" name="Picture 2" descr="La Importancia de la Higiene Corporal El aseo personal del cuerpo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356462"/>
            <a:ext cx="3000396" cy="2215678"/>
          </a:xfrm>
          <a:prstGeom prst="rect">
            <a:avLst/>
          </a:prstGeom>
          <a:noFill/>
        </p:spPr>
      </p:pic>
      <p:pic>
        <p:nvPicPr>
          <p:cNvPr id="19460" name="Picture 4" descr="Cómo actuar ante las convulsiones febriles en los niños? - TodoPapá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97579" y="4357694"/>
            <a:ext cx="3703247" cy="2147884"/>
          </a:xfrm>
          <a:prstGeom prst="rect">
            <a:avLst/>
          </a:prstGeom>
          <a:noFill/>
        </p:spPr>
      </p:pic>
      <p:pic>
        <p:nvPicPr>
          <p:cNvPr id="19462" name="Picture 6" descr="Vacunas – Fundación i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439" r="27845"/>
          <a:stretch>
            <a:fillRect/>
          </a:stretch>
        </p:blipFill>
        <p:spPr bwMode="auto">
          <a:xfrm>
            <a:off x="6072198" y="3214686"/>
            <a:ext cx="2527961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ca-ES" dirty="0" smtClean="0"/>
              <a:t>QUÍNS TIPUS DE VIRUS CONEIXEM?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85786" y="2686032"/>
            <a:ext cx="2071702" cy="2114552"/>
          </a:xfrm>
        </p:spPr>
        <p:txBody>
          <a:bodyPr>
            <a:noAutofit/>
          </a:bodyPr>
          <a:lstStyle/>
          <a:p>
            <a:r>
              <a:rPr lang="ca-ES" sz="2000" dirty="0" smtClean="0"/>
              <a:t>1. Verola</a:t>
            </a:r>
          </a:p>
          <a:p>
            <a:r>
              <a:rPr lang="ca-ES" sz="2000" dirty="0" smtClean="0"/>
              <a:t>2. Grip</a:t>
            </a:r>
          </a:p>
          <a:p>
            <a:r>
              <a:rPr lang="ca-ES" sz="2000" dirty="0" smtClean="0"/>
              <a:t>3. </a:t>
            </a:r>
            <a:r>
              <a:rPr lang="ca-ES" sz="2000" dirty="0" err="1" smtClean="0"/>
              <a:t>Ebola</a:t>
            </a:r>
            <a:endParaRPr lang="ca-ES" sz="2000" dirty="0" smtClean="0"/>
          </a:p>
          <a:p>
            <a:r>
              <a:rPr lang="ca-ES" sz="2000" dirty="0" smtClean="0"/>
              <a:t>4. Sida</a:t>
            </a:r>
          </a:p>
          <a:p>
            <a:r>
              <a:rPr lang="ca-ES" sz="2000" dirty="0" smtClean="0"/>
              <a:t>5. Dengue</a:t>
            </a:r>
          </a:p>
          <a:p>
            <a:pPr>
              <a:buNone/>
            </a:pPr>
            <a:r>
              <a:rPr lang="ca-ES" sz="2000" dirty="0" smtClean="0"/>
              <a:t/>
            </a:r>
            <a:br>
              <a:rPr lang="ca-ES" sz="2000" dirty="0" smtClean="0"/>
            </a:br>
            <a:endParaRPr lang="ca-ES" sz="2000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285720" y="1071546"/>
            <a:ext cx="8286808" cy="154304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ca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 ha més de 5000 virus coneguts. Molts ja no son perillosos perquè tenim vacunes i medicaments per evitar-los.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ca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Aquest</a:t>
            </a:r>
            <a:r>
              <a:rPr kumimoji="0" lang="ca-E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son els que més malalts han tingut a la seva historia:</a:t>
            </a:r>
            <a:r>
              <a:rPr kumimoji="0" lang="ca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a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Origen de la viruela, más reciente de lo que se pensab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428868"/>
            <a:ext cx="2627789" cy="1743100"/>
          </a:xfrm>
          <a:prstGeom prst="rect">
            <a:avLst/>
          </a:prstGeom>
          <a:noFill/>
        </p:spPr>
      </p:pic>
      <p:pic>
        <p:nvPicPr>
          <p:cNvPr id="1028" name="Picture 4" descr="Cuántos muertos genera una gripe? | ColaborativoNET"/>
          <p:cNvPicPr>
            <a:picLocks noChangeAspect="1" noChangeArrowheads="1"/>
          </p:cNvPicPr>
          <p:nvPr/>
        </p:nvPicPr>
        <p:blipFill>
          <a:blip r:embed="rId3"/>
          <a:srcRect l="7189" t="15575" r="8945" b="7747"/>
          <a:stretch>
            <a:fillRect/>
          </a:stretch>
        </p:blipFill>
        <p:spPr bwMode="auto">
          <a:xfrm>
            <a:off x="6143636" y="2328842"/>
            <a:ext cx="2062787" cy="1885976"/>
          </a:xfrm>
          <a:prstGeom prst="rect">
            <a:avLst/>
          </a:prstGeom>
          <a:noFill/>
        </p:spPr>
      </p:pic>
      <p:pic>
        <p:nvPicPr>
          <p:cNvPr id="1030" name="Picture 6" descr="El virus del ébola: MedlinePlus enciclopedia médica illustració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4714884"/>
            <a:ext cx="2500330" cy="2000265"/>
          </a:xfrm>
          <a:prstGeom prst="rect">
            <a:avLst/>
          </a:prstGeom>
          <a:noFill/>
        </p:spPr>
      </p:pic>
      <p:pic>
        <p:nvPicPr>
          <p:cNvPr id="1032" name="Picture 8" descr="Vih sid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78" y="5000636"/>
            <a:ext cx="2505050" cy="1409581"/>
          </a:xfrm>
          <a:prstGeom prst="rect">
            <a:avLst/>
          </a:prstGeom>
          <a:noFill/>
        </p:spPr>
      </p:pic>
      <p:pic>
        <p:nvPicPr>
          <p:cNvPr id="1034" name="Picture 10" descr="Alerta sanitaria por los nuevos casos de sarampión y dengue: ¿cómo ..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57884" y="4929198"/>
            <a:ext cx="2826518" cy="1582933"/>
          </a:xfrm>
          <a:prstGeom prst="rect">
            <a:avLst/>
          </a:prstGeom>
          <a:noFill/>
        </p:spPr>
      </p:pic>
      <p:sp>
        <p:nvSpPr>
          <p:cNvPr id="13" name="12 CuadroTexto"/>
          <p:cNvSpPr txBox="1"/>
          <p:nvPr/>
        </p:nvSpPr>
        <p:spPr>
          <a:xfrm>
            <a:off x="2928926" y="250030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143636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85720" y="47863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214678" y="457200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929322" y="500063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7467600" cy="1143000"/>
          </a:xfrm>
        </p:spPr>
        <p:txBody>
          <a:bodyPr/>
          <a:lstStyle/>
          <a:p>
            <a:r>
              <a:rPr lang="es-ES" dirty="0" smtClean="0"/>
              <a:t>Qué es una vacuna?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2400304"/>
          </a:xfrm>
        </p:spPr>
        <p:txBody>
          <a:bodyPr/>
          <a:lstStyle/>
          <a:p>
            <a:r>
              <a:rPr lang="ca-ES" dirty="0" smtClean="0"/>
              <a:t>Es una injecció del mateix virus de l' infermetat però aquest virus estan debilitats o mig morts, així el nostre cos lluita contra el virus i el guanya. Així s’entrena per lluitar contra el virus de veritat i crea cèl·lules molt mes fortes per lluitar.</a:t>
            </a:r>
            <a:endParaRPr lang="ca-ES" dirty="0"/>
          </a:p>
        </p:txBody>
      </p:sp>
      <p:pic>
        <p:nvPicPr>
          <p:cNvPr id="7170" name="Picture 2" descr="Smallpox vaccin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571876"/>
            <a:ext cx="4286280" cy="28379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Per </a:t>
            </a:r>
            <a:r>
              <a:rPr lang="ca-ES" smtClean="0"/>
              <a:t>què</a:t>
            </a:r>
            <a:r>
              <a:rPr lang="ca-ES" smtClean="0"/>
              <a:t>, de </a:t>
            </a:r>
            <a:r>
              <a:rPr lang="ca-ES" smtClean="0"/>
              <a:t>vegades</a:t>
            </a:r>
            <a:r>
              <a:rPr lang="ca-ES" smtClean="0"/>
              <a:t>, ens porten al </a:t>
            </a:r>
            <a:r>
              <a:rPr lang="ca-ES" smtClean="0"/>
              <a:t>hospital?</a:t>
            </a:r>
            <a:endParaRPr lang="ca-ES"/>
          </a:p>
        </p:txBody>
      </p:sp>
      <p:sp>
        <p:nvSpPr>
          <p:cNvPr id="4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2400304"/>
          </a:xfrm>
        </p:spPr>
        <p:txBody>
          <a:bodyPr/>
          <a:lstStyle/>
          <a:p>
            <a:r>
              <a:rPr lang="ca-ES" dirty="0" smtClean="0"/>
              <a:t>Perquè </a:t>
            </a:r>
            <a:r>
              <a:rPr lang="ca-ES" dirty="0" smtClean="0"/>
              <a:t>q</a:t>
            </a:r>
            <a:r>
              <a:rPr lang="ca-ES" dirty="0" smtClean="0"/>
              <a:t>uan tens molta febre i a casa no pots curar-te, lo millor es anar al hospital i allà els metges i les infermeres tenen més aparells i medicaments per curar-te.</a:t>
            </a:r>
            <a:endParaRPr lang="ca-ES" dirty="0"/>
          </a:p>
        </p:txBody>
      </p:sp>
      <p:pic>
        <p:nvPicPr>
          <p:cNvPr id="6146" name="Picture 2" descr="Una ilustradora dibuja a Dios junto a los enfermos de coronavir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071810"/>
            <a:ext cx="7286674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</TotalTime>
  <Words>244</Words>
  <Application>Microsoft Office PowerPoint</Application>
  <PresentationFormat>Presentación en pantalla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Mirador</vt:lpstr>
      <vt:lpstr>virus</vt:lpstr>
      <vt:lpstr>Qué són els virus  ?</vt:lpstr>
      <vt:lpstr>COM ENS DEFENSEM DEVANT DELS VIRUS?</vt:lpstr>
      <vt:lpstr>QUÍNS TIPUS DE VIRUS CONEIXEM?</vt:lpstr>
      <vt:lpstr>Qué es una vacuna?</vt:lpstr>
      <vt:lpstr>Per què, de vegades, ens porten al hospital?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coronavirus</dc:title>
  <dc:creator>pacotero</dc:creator>
  <cp:lastModifiedBy>pacotero</cp:lastModifiedBy>
  <cp:revision>15</cp:revision>
  <dcterms:created xsi:type="dcterms:W3CDTF">2020-05-04T10:08:59Z</dcterms:created>
  <dcterms:modified xsi:type="dcterms:W3CDTF">2020-05-04T16:18:15Z</dcterms:modified>
</cp:coreProperties>
</file>