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8" r:id="rId2"/>
    <p:sldId id="256" r:id="rId3"/>
    <p:sldId id="260" r:id="rId4"/>
    <p:sldId id="266" r:id="rId5"/>
    <p:sldId id="263" r:id="rId6"/>
    <p:sldId id="261" r:id="rId7"/>
    <p:sldId id="267" r:id="rId8"/>
    <p:sldId id="259" r:id="rId9"/>
    <p:sldId id="257" r:id="rId10"/>
    <p:sldId id="258" r:id="rId11"/>
    <p:sldId id="264" r:id="rId12"/>
    <p:sldId id="269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  <a:srgbClr val="CC0099"/>
    <a:srgbClr val="FF0066"/>
    <a:srgbClr val="000099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CBE512-0E27-4804-AD6E-BA2F19B2C916}" type="datetimeFigureOut">
              <a:rPr lang="es-ES" smtClean="0"/>
              <a:t>15/05/2020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03ED49-911F-4521-804F-A04FD1CFE8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169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3ED49-911F-4521-804F-A04FD1CFE838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6014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3ED49-911F-4521-804F-A04FD1CFE838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508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8AA0-E41F-4761-9CB0-670978C4A7E2}" type="datetimeFigureOut">
              <a:rPr lang="es-ES" smtClean="0"/>
              <a:t>15/05/2020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D55F7-343A-4214-8C11-A9A08B82E5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9313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8AA0-E41F-4761-9CB0-670978C4A7E2}" type="datetimeFigureOut">
              <a:rPr lang="es-ES" smtClean="0"/>
              <a:t>15/05/2020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D55F7-343A-4214-8C11-A9A08B82E5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3090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8AA0-E41F-4761-9CB0-670978C4A7E2}" type="datetimeFigureOut">
              <a:rPr lang="es-ES" smtClean="0"/>
              <a:t>15/05/2020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D55F7-343A-4214-8C11-A9A08B82E5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21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8AA0-E41F-4761-9CB0-670978C4A7E2}" type="datetimeFigureOut">
              <a:rPr lang="es-ES" smtClean="0"/>
              <a:t>15/05/2020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D55F7-343A-4214-8C11-A9A08B82E5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7753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8AA0-E41F-4761-9CB0-670978C4A7E2}" type="datetimeFigureOut">
              <a:rPr lang="es-ES" smtClean="0"/>
              <a:t>15/05/2020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D55F7-343A-4214-8C11-A9A08B82E5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3964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8AA0-E41F-4761-9CB0-670978C4A7E2}" type="datetimeFigureOut">
              <a:rPr lang="es-ES" smtClean="0"/>
              <a:t>15/05/2020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D55F7-343A-4214-8C11-A9A08B82E5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9340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8AA0-E41F-4761-9CB0-670978C4A7E2}" type="datetimeFigureOut">
              <a:rPr lang="es-ES" smtClean="0"/>
              <a:t>15/05/2020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D55F7-343A-4214-8C11-A9A08B82E5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8671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8AA0-E41F-4761-9CB0-670978C4A7E2}" type="datetimeFigureOut">
              <a:rPr lang="es-ES" smtClean="0"/>
              <a:t>15/05/2020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D55F7-343A-4214-8C11-A9A08B82E5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6633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8AA0-E41F-4761-9CB0-670978C4A7E2}" type="datetimeFigureOut">
              <a:rPr lang="es-ES" smtClean="0"/>
              <a:t>15/05/2020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D55F7-343A-4214-8C11-A9A08B82E5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4173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8AA0-E41F-4761-9CB0-670978C4A7E2}" type="datetimeFigureOut">
              <a:rPr lang="es-ES" smtClean="0"/>
              <a:t>15/05/2020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D55F7-343A-4214-8C11-A9A08B82E5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6473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8AA0-E41F-4761-9CB0-670978C4A7E2}" type="datetimeFigureOut">
              <a:rPr lang="es-ES" smtClean="0"/>
              <a:t>15/05/2020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D55F7-343A-4214-8C11-A9A08B82E5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652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08AA0-E41F-4761-9CB0-670978C4A7E2}" type="datetimeFigureOut">
              <a:rPr lang="es-ES" smtClean="0"/>
              <a:t>15/05/2020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D55F7-343A-4214-8C11-A9A08B82E5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6135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82" y="260648"/>
            <a:ext cx="8458690" cy="4752528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645024"/>
            <a:ext cx="7486600" cy="1440160"/>
          </a:xfrm>
        </p:spPr>
        <p:txBody>
          <a:bodyPr>
            <a:normAutofit/>
          </a:bodyPr>
          <a:lstStyle/>
          <a:p>
            <a:r>
              <a:rPr lang="ca-ES" dirty="0" smtClean="0"/>
              <a:t/>
            </a:r>
            <a:br>
              <a:rPr lang="ca-ES" dirty="0" smtClean="0"/>
            </a:br>
            <a:r>
              <a:rPr lang="ca-ES" b="1" dirty="0" smtClean="0"/>
              <a:t>Els Virus </a:t>
            </a:r>
            <a:endParaRPr lang="ca-ES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004048" y="5157192"/>
            <a:ext cx="3664496" cy="1320552"/>
          </a:xfr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ca-ES" b="1" dirty="0" smtClean="0">
                <a:solidFill>
                  <a:schemeClr val="tx1"/>
                </a:solidFill>
              </a:rPr>
              <a:t>Projecte: </a:t>
            </a:r>
          </a:p>
          <a:p>
            <a:r>
              <a:rPr lang="ca-ES" dirty="0" smtClean="0">
                <a:solidFill>
                  <a:srgbClr val="FF0066"/>
                </a:solidFill>
              </a:rPr>
              <a:t>Belén Doñate Pozo</a:t>
            </a:r>
          </a:p>
          <a:p>
            <a:r>
              <a:rPr lang="ca-ES" dirty="0" smtClean="0">
                <a:solidFill>
                  <a:srgbClr val="FF0066"/>
                </a:solidFill>
              </a:rPr>
              <a:t>3r B</a:t>
            </a:r>
            <a:endParaRPr lang="ca-ES" dirty="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Com es transmet un virus?</a:t>
            </a:r>
            <a:endParaRPr lang="ca-ES" dirty="0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ca-ES" dirty="0" smtClean="0"/>
              <a:t> </a:t>
            </a:r>
            <a:r>
              <a:rPr lang="ca-ES" dirty="0" err="1" smtClean="0"/>
              <a:t>Simptomes</a:t>
            </a:r>
            <a:r>
              <a:rPr lang="ca-ES" dirty="0" smtClean="0"/>
              <a:t> més comuns:</a:t>
            </a:r>
            <a:endParaRPr lang="ca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ca-ES" dirty="0" smtClean="0"/>
              <a:t>Es transmet de persona a persona. </a:t>
            </a:r>
          </a:p>
          <a:p>
            <a:pPr marL="0" indent="0">
              <a:buNone/>
            </a:pPr>
            <a:endParaRPr lang="ca-ES" dirty="0" smtClean="0"/>
          </a:p>
          <a:p>
            <a:pPr marL="0" indent="0">
              <a:buNone/>
            </a:pPr>
            <a:r>
              <a:rPr lang="ca-ES" dirty="0" smtClean="0"/>
              <a:t>A</a:t>
            </a:r>
            <a:r>
              <a:rPr lang="ca-ES" dirty="0" smtClean="0"/>
              <a:t>ixò vol dir que si estem a prop de una persona que  s’ha contagiat  llavors es pot transmetre el virus.</a:t>
            </a:r>
          </a:p>
          <a:p>
            <a:endParaRPr lang="ca-ES" dirty="0"/>
          </a:p>
        </p:txBody>
      </p:sp>
      <p:pic>
        <p:nvPicPr>
          <p:cNvPr id="1028" name="Picture 4" descr="C:\Users\Patricia\Documents\BELÉN\REVISTA DEL COLE\coronavirus articulo\SINTOMAS 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492896"/>
            <a:ext cx="3534122" cy="2945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281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ca-ES" dirty="0" smtClean="0"/>
              <a:t>Precaucions </a:t>
            </a:r>
            <a:endParaRPr lang="ca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11560" y="1124744"/>
            <a:ext cx="4040188" cy="639762"/>
          </a:xfrm>
        </p:spPr>
        <p:txBody>
          <a:bodyPr/>
          <a:lstStyle/>
          <a:p>
            <a:r>
              <a:rPr lang="ca-ES" dirty="0" smtClean="0"/>
              <a:t>Recomanacions </a:t>
            </a:r>
            <a:endParaRPr lang="ca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844824"/>
            <a:ext cx="4040188" cy="4824535"/>
          </a:xfrm>
        </p:spPr>
        <p:txBody>
          <a:bodyPr>
            <a:normAutofit lnSpcReduction="10000"/>
          </a:bodyPr>
          <a:lstStyle/>
          <a:p>
            <a:r>
              <a:rPr lang="ca-ES" dirty="0" smtClean="0"/>
              <a:t>1. Mantingueu una higiene correcte</a:t>
            </a:r>
          </a:p>
          <a:p>
            <a:r>
              <a:rPr lang="ca-ES" dirty="0" smtClean="0"/>
              <a:t>2. Utilitzeu mocadors de paper</a:t>
            </a:r>
          </a:p>
          <a:p>
            <a:r>
              <a:rPr lang="ca-ES" dirty="0" smtClean="0"/>
              <a:t>3. Eviteu el contacte amb persones que tinguin símptomes de la malaltia .</a:t>
            </a:r>
          </a:p>
          <a:p>
            <a:r>
              <a:rPr lang="ca-ES" dirty="0" smtClean="0"/>
              <a:t>4. Estigueu a casa si </a:t>
            </a:r>
            <a:r>
              <a:rPr lang="ca-ES" dirty="0" smtClean="0"/>
              <a:t>us </a:t>
            </a:r>
            <a:r>
              <a:rPr lang="ca-ES" dirty="0" smtClean="0"/>
              <a:t>trobeu malament</a:t>
            </a:r>
            <a:r>
              <a:rPr lang="ca-ES" dirty="0" smtClean="0"/>
              <a:t>.</a:t>
            </a:r>
            <a:endParaRPr lang="ca-ES" dirty="0" smtClean="0"/>
          </a:p>
          <a:p>
            <a:r>
              <a:rPr lang="ca-ES" dirty="0" smtClean="0"/>
              <a:t>5. Tracteu de menjar  be.</a:t>
            </a:r>
          </a:p>
          <a:p>
            <a:r>
              <a:rPr lang="ca-ES" dirty="0" smtClean="0"/>
              <a:t>6. Eviteu grups de molta gent . </a:t>
            </a:r>
          </a:p>
          <a:p>
            <a:endParaRPr lang="ca-ES" dirty="0" smtClean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716016" y="1124744"/>
            <a:ext cx="4041775" cy="639762"/>
          </a:xfrm>
        </p:spPr>
        <p:txBody>
          <a:bodyPr/>
          <a:lstStyle/>
          <a:p>
            <a:r>
              <a:rPr lang="ca-ES" dirty="0" smtClean="0"/>
              <a:t>Mesures </a:t>
            </a:r>
            <a:r>
              <a:rPr lang="ca-ES" dirty="0" smtClean="0"/>
              <a:t>a prendre </a:t>
            </a:r>
            <a:endParaRPr lang="ca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844824"/>
            <a:ext cx="4041775" cy="4281339"/>
          </a:xfrm>
        </p:spPr>
        <p:txBody>
          <a:bodyPr/>
          <a:lstStyle/>
          <a:p>
            <a:r>
              <a:rPr lang="ca-ES" dirty="0" smtClean="0"/>
              <a:t>Netejar-se les mans </a:t>
            </a:r>
          </a:p>
          <a:p>
            <a:r>
              <a:rPr lang="ca-ES" dirty="0" smtClean="0"/>
              <a:t>Mantenir una distancia de 2m de les persones .</a:t>
            </a:r>
          </a:p>
          <a:p>
            <a:r>
              <a:rPr lang="ca-ES" dirty="0" smtClean="0"/>
              <a:t>Portar mascareta per sortir al carrer .</a:t>
            </a:r>
            <a:endParaRPr lang="ca-ES" dirty="0" smtClean="0"/>
          </a:p>
          <a:p>
            <a:endParaRPr lang="ca-ES" dirty="0" smtClean="0"/>
          </a:p>
        </p:txBody>
      </p:sp>
    </p:spTree>
    <p:extLst>
      <p:ext uri="{BB962C8B-B14F-4D97-AF65-F5344CB8AC3E}">
        <p14:creationId xmlns:p14="http://schemas.microsoft.com/office/powerpoint/2010/main" val="200770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8411" y="2852936"/>
            <a:ext cx="3600400" cy="3674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3059832" y="1268760"/>
            <a:ext cx="165869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s-ES" sz="5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9900CC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es-E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9900CC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F</a:t>
            </a:r>
            <a:r>
              <a:rPr lang="es-E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9900CC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i</a:t>
            </a:r>
            <a:endParaRPr lang="es-E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9900CC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40466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3068960"/>
            <a:ext cx="7920880" cy="1142802"/>
          </a:xfrm>
        </p:spPr>
        <p:txBody>
          <a:bodyPr>
            <a:normAutofit/>
          </a:bodyPr>
          <a:lstStyle/>
          <a:p>
            <a:pPr algn="ctr"/>
            <a:r>
              <a:rPr lang="ca-ES" sz="3600" dirty="0" smtClean="0"/>
              <a:t>Què és un </a:t>
            </a:r>
            <a:r>
              <a:rPr lang="ca-ES" sz="3600" dirty="0" smtClean="0"/>
              <a:t> virus?</a:t>
            </a:r>
            <a:endParaRPr lang="ca-ES" sz="3600" dirty="0"/>
          </a:p>
        </p:txBody>
      </p:sp>
      <p:pic>
        <p:nvPicPr>
          <p:cNvPr id="5" name="4 Marcador de posición de imagen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24" r="11224"/>
          <a:stretch>
            <a:fillRect/>
          </a:stretch>
        </p:blipFill>
        <p:spPr>
          <a:xfrm>
            <a:off x="971600" y="620688"/>
            <a:ext cx="7200800" cy="1736105"/>
          </a:xfrm>
        </p:spPr>
      </p:pic>
      <p:sp>
        <p:nvSpPr>
          <p:cNvPr id="3" name="2 Subtítulo"/>
          <p:cNvSpPr>
            <a:spLocks noGrp="1"/>
          </p:cNvSpPr>
          <p:nvPr>
            <p:ph type="body" sz="half" idx="2"/>
          </p:nvPr>
        </p:nvSpPr>
        <p:spPr>
          <a:xfrm>
            <a:off x="683568" y="4365104"/>
            <a:ext cx="7920880" cy="1807096"/>
          </a:xfrm>
        </p:spPr>
        <p:txBody>
          <a:bodyPr>
            <a:normAutofit/>
          </a:bodyPr>
          <a:lstStyle/>
          <a:p>
            <a:pPr algn="ctr"/>
            <a:r>
              <a:rPr lang="ca-ES" sz="2400" dirty="0" smtClean="0"/>
              <a:t>És un microorganisme, que </a:t>
            </a:r>
            <a:r>
              <a:rPr lang="ca-ES" sz="2400" dirty="0" smtClean="0"/>
              <a:t>causa una  malaltia  </a:t>
            </a:r>
            <a:r>
              <a:rPr lang="ca-ES" sz="2400" dirty="0" smtClean="0"/>
              <a:t>perquè es introdueixen en una </a:t>
            </a:r>
            <a:r>
              <a:rPr lang="ca-ES" sz="2400" dirty="0" err="1" smtClean="0"/>
              <a:t>cèl.lula</a:t>
            </a:r>
            <a:r>
              <a:rPr lang="ca-ES" sz="2400" dirty="0" smtClean="0"/>
              <a:t> </a:t>
            </a:r>
            <a:r>
              <a:rPr lang="ca-ES" sz="2400" dirty="0" smtClean="0"/>
              <a:t>del </a:t>
            </a:r>
            <a:r>
              <a:rPr lang="ca-ES" sz="2400" dirty="0" smtClean="0"/>
              <a:t>nostre cos.</a:t>
            </a:r>
            <a:endParaRPr lang="ca-ES" sz="2400" dirty="0"/>
          </a:p>
        </p:txBody>
      </p:sp>
    </p:spTree>
    <p:extLst>
      <p:ext uri="{BB962C8B-B14F-4D97-AF65-F5344CB8AC3E}">
        <p14:creationId xmlns:p14="http://schemas.microsoft.com/office/powerpoint/2010/main" val="305791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>Quins tipus de microbis hi -han?</a:t>
            </a:r>
            <a:br>
              <a:rPr lang="ca-ES" dirty="0" smtClean="0"/>
            </a:br>
            <a:endParaRPr lang="ca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484784"/>
            <a:ext cx="4040188" cy="4641379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/>
              <a:t> </a:t>
            </a:r>
          </a:p>
          <a:p>
            <a:pPr marL="0" indent="0">
              <a:buNone/>
            </a:pPr>
            <a:r>
              <a:rPr lang="ca-ES" dirty="0" smtClean="0"/>
              <a:t>Són tres: </a:t>
            </a:r>
          </a:p>
          <a:p>
            <a:r>
              <a:rPr lang="ca-ES" dirty="0" smtClean="0"/>
              <a:t>Virus</a:t>
            </a:r>
          </a:p>
          <a:p>
            <a:r>
              <a:rPr lang="ca-ES" dirty="0" smtClean="0"/>
              <a:t>Bacteris i</a:t>
            </a:r>
          </a:p>
          <a:p>
            <a:r>
              <a:rPr lang="ca-ES" dirty="0" smtClean="0"/>
              <a:t>Fongs.</a:t>
            </a:r>
          </a:p>
          <a:p>
            <a:pPr marL="0" indent="0">
              <a:buNone/>
            </a:pPr>
            <a:endParaRPr lang="ca-ES" dirty="0" smtClean="0"/>
          </a:p>
          <a:p>
            <a:pPr marL="0" indent="0">
              <a:buNone/>
            </a:pPr>
            <a:r>
              <a:rPr lang="ca-ES" dirty="0" smtClean="0"/>
              <a:t>Aquests microbis no es poden veure  fàcilment amb els ulls. </a:t>
            </a:r>
          </a:p>
          <a:p>
            <a:pPr marL="0" indent="0">
              <a:buNone/>
            </a:pPr>
            <a:r>
              <a:rPr lang="ca-ES" dirty="0" smtClean="0"/>
              <a:t>Només </a:t>
            </a:r>
            <a:r>
              <a:rPr lang="ca-ES" dirty="0" smtClean="0"/>
              <a:t> es poden veure </a:t>
            </a:r>
            <a:r>
              <a:rPr lang="ca-ES" dirty="0" smtClean="0"/>
              <a:t>a un laboratori </a:t>
            </a:r>
            <a:r>
              <a:rPr lang="ca-ES" dirty="0" smtClean="0"/>
              <a:t>amb l’ajuda del microscopi.</a:t>
            </a:r>
          </a:p>
          <a:p>
            <a:pPr marL="0" indent="0">
              <a:buNone/>
            </a:pPr>
            <a:endParaRPr lang="es-ES" dirty="0" smtClean="0"/>
          </a:p>
          <a:p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247455" cy="597743"/>
          </a:xfrm>
        </p:spPr>
        <p:txBody>
          <a:bodyPr>
            <a:normAutofit/>
          </a:bodyPr>
          <a:lstStyle/>
          <a:p>
            <a:pPr algn="ctr"/>
            <a:r>
              <a:rPr lang="es-ES" dirty="0" smtClean="0"/>
              <a:t>MICROSCOPI</a:t>
            </a:r>
            <a:endParaRPr lang="es-E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025" y="2206266"/>
            <a:ext cx="4041775" cy="38885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195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>Tipus de microorganismes </a:t>
            </a:r>
            <a:r>
              <a:rPr lang="ca-ES" dirty="0"/>
              <a:t>d</a:t>
            </a:r>
            <a:r>
              <a:rPr lang="ca-ES" dirty="0" smtClean="0"/>
              <a:t>olents </a:t>
            </a:r>
            <a:br>
              <a:rPr lang="ca-ES" dirty="0" smtClean="0"/>
            </a:br>
            <a:endParaRPr lang="ca-ES" dirty="0"/>
          </a:p>
        </p:txBody>
      </p:sp>
      <p:pic>
        <p:nvPicPr>
          <p:cNvPr id="7" name="8 Marcador de contenido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1" t="12931"/>
          <a:stretch/>
        </p:blipFill>
        <p:spPr>
          <a:xfrm>
            <a:off x="467544" y="1700808"/>
            <a:ext cx="8352928" cy="4392488"/>
          </a:xfrm>
        </p:spPr>
      </p:pic>
    </p:spTree>
    <p:extLst>
      <p:ext uri="{BB962C8B-B14F-4D97-AF65-F5344CB8AC3E}">
        <p14:creationId xmlns:p14="http://schemas.microsoft.com/office/powerpoint/2010/main" val="287709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436728" y="150124"/>
            <a:ext cx="8311736" cy="1262651"/>
          </a:xfrm>
        </p:spPr>
        <p:txBody>
          <a:bodyPr>
            <a:normAutofit fontScale="90000"/>
          </a:bodyPr>
          <a:lstStyle/>
          <a:p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ca-ES" sz="4000" dirty="0" smtClean="0"/>
              <a:t>Tots els microbis són dolents per a la nostra salut?</a:t>
            </a:r>
            <a:r>
              <a:rPr lang="ca-ES" dirty="0" smtClean="0"/>
              <a:t/>
            </a:r>
            <a:br>
              <a:rPr lang="ca-ES" dirty="0" smtClean="0"/>
            </a:br>
            <a:endParaRPr lang="ca-ES" dirty="0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222812" cy="3951288"/>
          </a:xfrm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ca-ES" dirty="0" smtClean="0"/>
              <a:t>No tots son dolents, </a:t>
            </a:r>
          </a:p>
          <a:p>
            <a:r>
              <a:rPr lang="ca-ES" dirty="0" smtClean="0"/>
              <a:t>també h</a:t>
            </a:r>
            <a:r>
              <a:rPr lang="ca-ES" dirty="0" smtClean="0"/>
              <a:t>i han microbis bons per a la nostra salut.</a:t>
            </a:r>
          </a:p>
          <a:p>
            <a:pPr marL="0" indent="0">
              <a:buNone/>
            </a:pPr>
            <a:endParaRPr lang="ca-ES" dirty="0" smtClean="0"/>
          </a:p>
          <a:p>
            <a:pPr marL="0" indent="0">
              <a:buNone/>
            </a:pPr>
            <a:r>
              <a:rPr lang="ca-ES" dirty="0" smtClean="0"/>
              <a:t>Ex: </a:t>
            </a:r>
            <a:r>
              <a:rPr lang="ca-ES" dirty="0" smtClean="0"/>
              <a:t> El </a:t>
            </a:r>
            <a:r>
              <a:rPr lang="ca-ES" dirty="0" err="1" smtClean="0"/>
              <a:t>lactobacillus</a:t>
            </a:r>
            <a:endParaRPr lang="ca-ES" dirty="0" smtClean="0"/>
          </a:p>
          <a:p>
            <a:pPr marL="0" indent="0">
              <a:buNone/>
            </a:pPr>
            <a:r>
              <a:rPr lang="ca-ES" dirty="0" smtClean="0"/>
              <a:t> </a:t>
            </a:r>
          </a:p>
          <a:p>
            <a:pPr marL="0" indent="0">
              <a:buNone/>
            </a:pPr>
            <a:r>
              <a:rPr lang="ca-ES" dirty="0" smtClean="0"/>
              <a:t>Es troba als lactis com el formatge o el </a:t>
            </a:r>
            <a:r>
              <a:rPr lang="ca-ES" dirty="0"/>
              <a:t>i</a:t>
            </a:r>
            <a:r>
              <a:rPr lang="ca-ES" dirty="0" smtClean="0"/>
              <a:t>ogurt que mengem.</a:t>
            </a:r>
          </a:p>
          <a:p>
            <a:endParaRPr lang="es-ES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204864"/>
            <a:ext cx="3371850" cy="3487681"/>
          </a:xfrm>
        </p:spPr>
      </p:pic>
      <p:cxnSp>
        <p:nvCxnSpPr>
          <p:cNvPr id="10" name="9 Conector recto de flecha"/>
          <p:cNvCxnSpPr/>
          <p:nvPr/>
        </p:nvCxnSpPr>
        <p:spPr>
          <a:xfrm flipV="1">
            <a:off x="3275856" y="4005064"/>
            <a:ext cx="2016224" cy="14401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angular"/>
          <p:cNvCxnSpPr/>
          <p:nvPr/>
        </p:nvCxnSpPr>
        <p:spPr>
          <a:xfrm flipV="1">
            <a:off x="2267744" y="5229200"/>
            <a:ext cx="4824536" cy="576064"/>
          </a:xfrm>
          <a:prstGeom prst="bentConnector3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Elipse"/>
          <p:cNvSpPr/>
          <p:nvPr/>
        </p:nvSpPr>
        <p:spPr>
          <a:xfrm>
            <a:off x="395536" y="3573016"/>
            <a:ext cx="2880320" cy="9361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091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64704"/>
            <a:ext cx="8363272" cy="670396"/>
          </a:xfrm>
        </p:spPr>
        <p:txBody>
          <a:bodyPr>
            <a:noAutofit/>
          </a:bodyPr>
          <a:lstStyle/>
          <a:p>
            <a:pPr algn="ctr"/>
            <a:r>
              <a:rPr lang="ca-ES" sz="4000" dirty="0" smtClean="0"/>
              <a:t>Els virus mes coneguts son :</a:t>
            </a:r>
            <a:endParaRPr lang="ca-ES" sz="4000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5050" y="1700808"/>
            <a:ext cx="5111750" cy="4320479"/>
          </a:xfrm>
        </p:spPr>
      </p:pic>
      <p:sp>
        <p:nvSpPr>
          <p:cNvPr id="5" name="4 Marcador de texto"/>
          <p:cNvSpPr>
            <a:spLocks noGrp="1"/>
          </p:cNvSpPr>
          <p:nvPr>
            <p:ph type="body" sz="half" idx="2"/>
          </p:nvPr>
        </p:nvSpPr>
        <p:spPr>
          <a:xfrm>
            <a:off x="395536" y="1844824"/>
            <a:ext cx="3008313" cy="4176464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sz="2000" dirty="0" smtClean="0"/>
              <a:t>No tots els virus tenen la mateixa forma.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a-E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sz="2000" dirty="0" smtClean="0"/>
              <a:t>No tots produeixen la mateixa </a:t>
            </a:r>
            <a:r>
              <a:rPr lang="ca-ES" sz="2000" dirty="0" smtClean="0"/>
              <a:t>malaltia </a:t>
            </a:r>
            <a:r>
              <a:rPr lang="ca-ES" sz="2000" dirty="0" smtClean="0"/>
              <a:t>al ésser humà</a:t>
            </a:r>
            <a:r>
              <a:rPr lang="ca-ES" sz="20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a-E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sz="2000" dirty="0" smtClean="0"/>
              <a:t>Pel microscopi, els virus es veuen molt diferents i petits.</a:t>
            </a:r>
            <a:endParaRPr lang="ca-ES" sz="2000" dirty="0"/>
          </a:p>
        </p:txBody>
      </p:sp>
    </p:spTree>
    <p:extLst>
      <p:ext uri="{BB962C8B-B14F-4D97-AF65-F5344CB8AC3E}">
        <p14:creationId xmlns:p14="http://schemas.microsoft.com/office/powerpoint/2010/main" val="162572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Com s’originen?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pPr algn="just"/>
            <a:r>
              <a:rPr lang="ca-ES" dirty="0" smtClean="0"/>
              <a:t>El virus es  detecta per primera vegada en un lloc del món. Això vol dir que hi ha un primer pacient malalt.</a:t>
            </a:r>
          </a:p>
          <a:p>
            <a:endParaRPr lang="ca-ES" dirty="0" smtClean="0"/>
          </a:p>
          <a:p>
            <a:r>
              <a:rPr lang="ca-ES" dirty="0" smtClean="0"/>
              <a:t>Després es propaguen amb facilitat per tot el món.</a:t>
            </a:r>
          </a:p>
          <a:p>
            <a:pPr marL="0" indent="0">
              <a:buNone/>
            </a:pPr>
            <a:endParaRPr lang="ca-ES" dirty="0" smtClean="0"/>
          </a:p>
          <a:p>
            <a:pPr marL="0" indent="0">
              <a:buNone/>
            </a:pPr>
            <a:endParaRPr lang="ca-ES" dirty="0" smtClean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22277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73050"/>
            <a:ext cx="4104456" cy="851694"/>
          </a:xfrm>
        </p:spPr>
        <p:txBody>
          <a:bodyPr>
            <a:normAutofit/>
          </a:bodyPr>
          <a:lstStyle/>
          <a:p>
            <a:r>
              <a:rPr lang="es-ES" dirty="0" smtClean="0"/>
              <a:t>Ex:.</a:t>
            </a:r>
            <a:r>
              <a:rPr lang="ca-ES" sz="2400" dirty="0" smtClean="0"/>
              <a:t>Coronavirus </a:t>
            </a:r>
            <a:r>
              <a:rPr lang="ca-ES" sz="2400" dirty="0" err="1" smtClean="0"/>
              <a:t>Covid</a:t>
            </a:r>
            <a:r>
              <a:rPr lang="ca-ES" sz="2400" dirty="0" smtClean="0"/>
              <a:t> 19</a:t>
            </a:r>
            <a:endParaRPr lang="es-ES" sz="2400" dirty="0"/>
          </a:p>
        </p:txBody>
      </p:sp>
      <p:pic>
        <p:nvPicPr>
          <p:cNvPr id="18" name="17 Marcador de contenido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620688"/>
            <a:ext cx="6491064" cy="5760640"/>
          </a:xfrm>
        </p:spPr>
      </p:pic>
      <p:sp>
        <p:nvSpPr>
          <p:cNvPr id="17" name="16 Marcador de texto"/>
          <p:cNvSpPr>
            <a:spLocks noGrp="1"/>
          </p:cNvSpPr>
          <p:nvPr>
            <p:ph type="body" sz="half" idx="2"/>
          </p:nvPr>
        </p:nvSpPr>
        <p:spPr>
          <a:xfrm>
            <a:off x="395536" y="2060848"/>
            <a:ext cx="1872208" cy="4065315"/>
          </a:xfrm>
        </p:spPr>
        <p:txBody>
          <a:bodyPr>
            <a:normAutofit/>
          </a:bodyPr>
          <a:lstStyle/>
          <a:p>
            <a:r>
              <a:rPr lang="ca-ES" sz="2400" dirty="0"/>
              <a:t>E</a:t>
            </a:r>
            <a:r>
              <a:rPr lang="ca-ES" sz="2400" dirty="0" smtClean="0"/>
              <a:t>s </a:t>
            </a:r>
            <a:r>
              <a:rPr lang="ca-ES" sz="2400" dirty="0" smtClean="0"/>
              <a:t>va originar a la Xina </a:t>
            </a:r>
            <a:r>
              <a:rPr lang="ca-ES" sz="2400" dirty="0" smtClean="0"/>
              <a:t>(</a:t>
            </a:r>
            <a:r>
              <a:rPr lang="ca-ES" sz="2400" dirty="0" smtClean="0"/>
              <a:t>fletxa vermella</a:t>
            </a:r>
            <a:r>
              <a:rPr lang="ca-ES" sz="2400" dirty="0" smtClean="0"/>
              <a:t>).</a:t>
            </a:r>
            <a:endParaRPr lang="ca-ES" sz="2400" dirty="0" smtClean="0"/>
          </a:p>
          <a:p>
            <a:endParaRPr lang="es-ES" sz="2400" dirty="0"/>
          </a:p>
        </p:txBody>
      </p:sp>
      <p:cxnSp>
        <p:nvCxnSpPr>
          <p:cNvPr id="8" name="7 Conector recto de flecha"/>
          <p:cNvCxnSpPr/>
          <p:nvPr/>
        </p:nvCxnSpPr>
        <p:spPr>
          <a:xfrm flipH="1" flipV="1">
            <a:off x="7524328" y="3356992"/>
            <a:ext cx="1087130" cy="576064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23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a-ES" dirty="0" err="1"/>
          </a:p>
          <a:p>
            <a:r>
              <a:rPr lang="ca-ES" dirty="0" smtClean="0"/>
              <a:t>E</a:t>
            </a:r>
            <a:r>
              <a:rPr lang="ca-ES" dirty="0" smtClean="0"/>
              <a:t>x: </a:t>
            </a:r>
            <a:r>
              <a:rPr lang="ca-ES" dirty="0" err="1" smtClean="0"/>
              <a:t>Covid</a:t>
            </a:r>
            <a:r>
              <a:rPr lang="ca-ES" dirty="0" smtClean="0"/>
              <a:t> 19 té corones al seu voltant i és rodó. </a:t>
            </a:r>
          </a:p>
          <a:p>
            <a:r>
              <a:rPr lang="ca-ES" dirty="0" smtClean="0"/>
              <a:t>A les persones provoca una grip  molt forta, es a dir afecta als pulmons. </a:t>
            </a:r>
            <a:endParaRPr lang="ca-ES" dirty="0"/>
          </a:p>
        </p:txBody>
      </p:sp>
      <p:pic>
        <p:nvPicPr>
          <p:cNvPr id="8" name="7 Marcador de contenido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204864"/>
            <a:ext cx="4104456" cy="3649290"/>
          </a:xfrm>
        </p:spPr>
      </p:pic>
      <p:sp>
        <p:nvSpPr>
          <p:cNvPr id="10" name="4 Marcador de text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Quina forma te al microscopi?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44348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350</Words>
  <Application>Microsoft Office PowerPoint</Application>
  <PresentationFormat>Presentación en pantalla (4:3)</PresentationFormat>
  <Paragraphs>64</Paragraphs>
  <Slides>12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 Els Virus </vt:lpstr>
      <vt:lpstr>Què és un  virus?</vt:lpstr>
      <vt:lpstr>Quins tipus de microbis hi -han? </vt:lpstr>
      <vt:lpstr>Tipus de microorganismes dolents  </vt:lpstr>
      <vt:lpstr> Tots els microbis són dolents per a la nostra salut? </vt:lpstr>
      <vt:lpstr>Els virus mes coneguts son :</vt:lpstr>
      <vt:lpstr>Com s’originen?</vt:lpstr>
      <vt:lpstr>Ex:.Coronavirus Covid 19</vt:lpstr>
      <vt:lpstr>Quina forma te al microscopi?</vt:lpstr>
      <vt:lpstr>Com es transmet un virus?</vt:lpstr>
      <vt:lpstr>Precaucions </vt:lpstr>
      <vt:lpstr>Presentación de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Patricia</dc:creator>
  <cp:lastModifiedBy>Patricia</cp:lastModifiedBy>
  <cp:revision>52</cp:revision>
  <dcterms:created xsi:type="dcterms:W3CDTF">2020-05-12T10:24:45Z</dcterms:created>
  <dcterms:modified xsi:type="dcterms:W3CDTF">2020-05-15T12:08:19Z</dcterms:modified>
</cp:coreProperties>
</file>