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17" name="Subtíto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a-ES" smtClean="0"/>
              <a:t>Feu clic aquí per editar l'estil de subtítols del patró.</a:t>
            </a:r>
            <a:endParaRPr kumimoji="0" lang="en-US"/>
          </a:p>
        </p:txBody>
      </p:sp>
      <p:sp>
        <p:nvSpPr>
          <p:cNvPr id="30" name="Contenidor de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19" name="Contenidor de peu de pà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Contenidor de número de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de cantonada lateral rodona i retallad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a-ES" smtClean="0"/>
              <a:t>Feu clic a la icona per afegir una imatge</a:t>
            </a:r>
            <a:endParaRPr kumimoji="0" lang="en-US" dirty="0"/>
          </a:p>
        </p:txBody>
      </p:sp>
      <p:sp>
        <p:nvSpPr>
          <p:cNvPr id="10" name="Forma lliu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liu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liu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liu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idor de títo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0" name="Contenidor de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  <a:p>
            <a:pPr lvl="1" eaLnBrk="1" latinLnBrk="0" hangingPunct="1"/>
            <a:r>
              <a:rPr kumimoji="0" lang="ca-ES" smtClean="0"/>
              <a:t>Segon nivell</a:t>
            </a:r>
          </a:p>
          <a:p>
            <a:pPr lvl="2" eaLnBrk="1" latinLnBrk="0" hangingPunct="1"/>
            <a:r>
              <a:rPr kumimoji="0" lang="ca-ES" smtClean="0"/>
              <a:t>Tercer nivell</a:t>
            </a:r>
          </a:p>
          <a:p>
            <a:pPr lvl="3" eaLnBrk="1" latinLnBrk="0" hangingPunct="1"/>
            <a:r>
              <a:rPr kumimoji="0" lang="ca-ES" smtClean="0"/>
              <a:t>Quart nivell</a:t>
            </a:r>
          </a:p>
          <a:p>
            <a:pPr lvl="4" eaLnBrk="1" latinLnBrk="0" hangingPunct="1"/>
            <a:r>
              <a:rPr kumimoji="0" lang="ca-ES" smtClean="0"/>
              <a:t>Cinquè nivell</a:t>
            </a:r>
            <a:endParaRPr kumimoji="0" lang="en-US"/>
          </a:p>
        </p:txBody>
      </p:sp>
      <p:sp>
        <p:nvSpPr>
          <p:cNvPr id="10" name="Contenidor de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41EEFF-2F85-4C28-A034-CB869AF37533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22" name="Contenidor de peu de pà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Contenidor de número de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3E2A29-F692-47C2-80E1-55A136297CDA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2" name="A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liu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liu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725011">
            <a:off x="866530" y="2967335"/>
            <a:ext cx="74109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LA CASA QUE VULL</a:t>
            </a:r>
            <a:endParaRPr lang="es-E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 descr="http://3.bp.blogspot.com/_5u5k-Ieu_Vw/TMjA5SQ_O-I/AAAAAAAAATw/Hyg2vpVYOaU/s400/bon+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37"/>
            <a:ext cx="9144000" cy="6903738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0" y="548680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QUE EL </a:t>
            </a:r>
            <a:endParaRPr lang="es-ES" sz="6000" dirty="0"/>
          </a:p>
        </p:txBody>
      </p:sp>
      <p:sp>
        <p:nvSpPr>
          <p:cNvPr id="6" name="QuadreDeText 5"/>
          <p:cNvSpPr txBox="1"/>
          <p:nvPr/>
        </p:nvSpPr>
        <p:spPr>
          <a:xfrm>
            <a:off x="6300192" y="836712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400" dirty="0" smtClean="0"/>
              <a:t>EM DIGUI</a:t>
            </a:r>
            <a:endParaRPr lang="es-E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914400" y="1916832"/>
            <a:ext cx="8229600" cy="4389120"/>
          </a:xfrm>
        </p:spPr>
        <p:txBody>
          <a:bodyPr/>
          <a:lstStyle/>
          <a:p>
            <a:endParaRPr lang="es-ES"/>
          </a:p>
        </p:txBody>
      </p:sp>
      <p:pic>
        <p:nvPicPr>
          <p:cNvPr id="12290" name="Picture 2" descr="http://blogs.20minutos.es/cronicaverde/files/golondrina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QuadreDeText 6"/>
          <p:cNvSpPr txBox="1"/>
          <p:nvPr/>
        </p:nvSpPr>
        <p:spPr>
          <a:xfrm>
            <a:off x="4716016" y="1052736"/>
            <a:ext cx="4427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Que al temps de l’estiu</a:t>
            </a:r>
          </a:p>
          <a:p>
            <a:r>
              <a:rPr lang="ca-ES" sz="3600" dirty="0" smtClean="0"/>
              <a:t> </a:t>
            </a:r>
            <a:r>
              <a:rPr lang="ca-ES" sz="3600" dirty="0" err="1" smtClean="0"/>
              <a:t>níui</a:t>
            </a:r>
            <a:r>
              <a:rPr lang="ca-ES" sz="3600" dirty="0" smtClean="0"/>
              <a:t> </a:t>
            </a:r>
            <a:r>
              <a:rPr lang="ca-ES" sz="3600" dirty="0" err="1" smtClean="0"/>
              <a:t>l’orenella</a:t>
            </a:r>
            <a:r>
              <a:rPr lang="ca-ES" sz="3600" dirty="0" smtClean="0"/>
              <a:t> </a:t>
            </a:r>
          </a:p>
          <a:p>
            <a:r>
              <a:rPr lang="ca-ES" sz="3600" dirty="0" smtClean="0"/>
              <a:t>al blanc calç ric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http://fotos.escapadarural.com/350-casa-rural-barcelona-collcervera-por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</p:spPr>
      </p:pic>
      <p:sp>
        <p:nvSpPr>
          <p:cNvPr id="11268" name="AutoShape 4" descr="data:image/jpeg;base64,/9j/4AAQSkZJRgABAQAAAQABAAD/2wCEAAkGBhQSERQTEhQUFRUVFxYVFBcXFRQVFRgXFBQVFBQXGBQYHCYeGBkjHRcUHy8gJCcpLCwsFR4xNTAqNSYrLCkBCQoKDgwOGg8PGiwkHyQsLCwsLCwsLCwsLCwsLCwsLCwsLCwsLCwsLCwsLCwsLCwsLCwsLCwsLCwsLCwsLCwsLP/AABEIAMIBAwMBIgACEQEDEQH/xAAbAAACAgMBAAAAAAAAAAAAAAAEBQMGAAECB//EAEkQAAEDAgMEBwMJBgQFBAMAAAECAxEAIQQSMQVBUWEGEyIycYGRQqGxFCNSYnKCwdHwFTOSsuHxByRTwmODk6KzQ3Oj0iU0Nf/EABsBAAMBAQEBAQAAAAAAAAAAAAECAwAEBQYH/8QAKhEAAgICAgIABQQDAQAAAAAAAAECEQMhEjEEQRMiMlFhBXGB8BSh0cH/2gAMAwEAAhEDEQA/AL5hHFJtM8Km2gvOiDqLjxoBDk1z8rIsqmegUDg0Qwofr0oYrBNq7QqDTowbuqRpdQJVXaDePSizEjxuDUTorTirioca9lAPlSSipLYydEqVbqaMp7IpLs5zOSeFO2+6KaKpCy2LXTc+NN1q+a8qTKNz40d1vzccqJgSKeYPuDwpIKeYYdkeFYxw7XKlVI7Q5VWo1nAVJoltVqiSmoHn9woGMxV9KSv5gdDTxIgc6T49RmswG8KZpinSkjL8GmmFJNLZggN1E5hJo8AAXqJDwVMbqL0YBWxAtSrGN61YXUUox6KzFZT9qMVDs9u9NcXgyqTQrTUGoyjsA+wKbUxbZoPZaZApyEVRK0URJhmqJWi1RM1IpVNdBoCWkTWVIpF6yhYKESVEW4UUgBeutRGFa67j+dRglJohAcessqzbhr4UcFSARcG4PI1LisMHUc6A2W0UAtq9nu/ZO7yPxFKlToAzQqRUp3HyqBneKnTwqgSN5WlcYtrO2ocpHiL/AJ1Din8qwD7Wn40WyaSLu0ZgnRpshLk8fwqwFUJFLtmoAKwNxo892OVOuhRa3pRXs1EEWFYXO0E8qwTWW4p20uBSgC9F9d6Cg9bCEKWVGtKRFI8R0uZZUUFQC9L6A3iYvqL0CvpqlcRYkkESDlIzSCRYwQACNdd9K8iNxZZHHoTzofDIzKqBpWYTxo/AgC5ouSirYKtkr6bUlxqaeOmaAcw060bT6MxRhsIZk05w7cCtNsb9BWnsUE2opULZ07ffXKHQLChV4qoS6TXJmm10VgkMevoV9ua5ZotKariba2LJC75FY0pxeFirSoWpFtQVVpUTok2UNKdikuzTAFNUKpUMcu4qK5ax00PjkWoXApM1x5HNTpdFU1Q6BrKxCDFZXTsSxG06FAKSZBAII4HSpYzCDruP4UlwqVYZ0tLPzapLatwk+4E6/RJnQkl3k/rVEY5aWUmpX0g331hRmHMe+oHG8ySmYPsncDz5HQ/0osxIk6GiOBpJsnaJKy2sQq9jxFlDx/KnjYtHCsnZhV0laPVBwatqCvuqgK9+U+Ro/DKkA8QD61K8wFpKFaKBSfBQigtjT1YSdUShXikwfhWqmYJ2cv8AzTqeLbax55kn3ppqdPWl+GbjEIVxaWg/dWhQ/mVR7vdPgfhRQCACwrjqe3PKpW09lPgPhUyW70TEOWlPSvbPydq3eNZhOmmCWvJ8oQlRMJzhbaVXiUrWAhQO4g3pF/iY8eymLxbmSYH651LJP5XQ8F82zzXam1lOOFRMnnrawk8uNd7NxqutSVaHtWm50jmdL8/VRi7uZBoNTz3++Ypwl1gNpKDK0wD5m/6/OouFxY/LZ67hdspDCDO5InyB+E+hpTjel0Gx/tMVQP2qtRgqOUScu6ePDz50IXirU6njaK55XkpMokonpuA6bnN29OXAfoVacFtlDo1Gkx7r14ehak34/hTfZm1VA2O+T5ceX9eNPFyxfsK4qfR6/icVa1Jn3TNB7O2+FJ7U+hJ9Bv38qKb2kk3DTqvHq0DzlU+6uhZYzWmRcGtE2Ewyl33UxbwkUqVtt5YhptCRpmOdaR59kE8hNRO4h8x88futIH5ketblACjIsAaArqqurGOixU9I35dedgBFRHaDn+oqOYKfzFFZPwHgWd5dKcaKW/thX+pPoa2dpBWvupuaFcWMMIqmuHNKMImmbelZAMxqxXODQKX414zRmzlTQfYRwnSsqMKrKIBO8wlxOVVxqDvSeIqPDAoIbXqLIVuUNwn4enCuWnt49KJUhLicqvI7weI/Kn/KGOymL1pxubjzqPDPkK6t3vblbljcRz/WtFZIrLYSt9IsIQBiG+8iM/gLJX5WSeRHA052Vjg6hKxooQeR3jyNTutb4BBsQbgg2II4aiq7gD8kxXUn9092midytIJ46JP3TvodMBaVIoJDeV9XBwZ/vDsr/wBp+9TDUTUTzclJ3pM+REKHwPkKYxtsdtB4KI/iSofGKnxqoQvklXwNRgX9/oa7xglKxxSoeoNYx033U+A+FRYraGRl90RLSHFDhLTalj3ipk6J8B8KQbWd/wDxWOX9JrGEeCutQn3RWYAYHCtbHwq8chK204fDgJKAtalrZTlS2LHOb6Ebyd9ecbQx3ehpTCEAhtpSytSNwBJOskmNxr0jY2HGIfQ6CFNYBtGGZSIg4oMo+UOSbSgFtsHiDwv5VtNRAIOsqB8QSKhl2lZWHsrGIkqgak7qe4PB9pDQ0QCVn60Am/AGAD4c6Fw7XaBAObd6a++rDhmwygqOp9Rf+g/UVDJk1Q8Y7EiWzmWBAhV7GIF7DWiXtmrDJcQSYJnSb8z3jbxuLXqDr0pmEm99QkSdKhRjFkmJGbgYHDSPLzqat7H17Nt41Qj5zPrmTly5TuE6EmN1McJi8xBFh6X5UkbT2rQT6gnlzprhsOVEhWWeAQlMcRYUcjVDQiWjZ20ikwkkaTuNuHOZ/Qq8YJ1xSB864mdAgH4xXnmyejbaz2wqDvBHvH68DT5HQnCAWKweTjieB3HmPWo4o70bI/uWJWyUHvrfVr3lub7m1q7awDYFkZgLTKs3vN/P1qvtdGkCzb+JSd2TEuT6Eke6jMPsjFpNsUuBvdbaWk8lKASpB8SRz3V1pL7EG/yPEYVg2yieCpm3I610vZyN0p8NPQ0sUnHtd5rDvj6q1Nq9FjL76xvpI0DGIQ7hj/xEEt/9VEp9YqlfgUN/Y+a3ZPOp2ujqAL0fgXULSFNqStJ9pKgoeoNGKTIqiSEbFrOGAosN2ramakAtTUKJsThpNHYHDwKlLN6LaagUKMRZaypSisomKr1RSOI4j9WqVh6bjXfXSVRWlMA3TY+7+lZaGCSoLGVXiDvB4ip2HSOyvyVuPOg2lTYiDvFEA2g3HvHMUwQsoi26lW3dih9otzCu82r6K919wOh8juFHsv5SELNlGG17idyDwVw40Stvcaz2AT9GNrF1socBDzZyOpNjmEjNHOD5g04Aqv7YwimnRi2h2k9l9P027DN9oQPQHcZfMvpWErSZSoSD40qf3MbcFbWZHiPiKjxmIyi0T2onTsidPEgcKV/LFEG5ISOIEpm4gbzITO4V5+f9SxYZ8O3+C0cTkrGpxQQhKlGBCedyOH60pF0pIa2M9m0DSM3gp1vOPPMR50JicSo9iTYgASSBBIgDzPrSvpkoqLWFJJzLzPjNmT1TOVaGwNR25ExEprkw/q3xZSfGopFJePVb2Wrots8YPZ7aXLFKFPvmNFrl523FM5fuCvGdolWIeX1YKusdKkgDtgq1AA14fdJ0q29Luk77n+VQtSisDrNIypgxbUqIvxHjSR3aiMBhlNMyrEOyFuFOXIgySlINyT8OenbHyFnS46FeJw2yLK3hhBhbp0SCBuEFSjonnysKg2hjA4jvJSvNlygqIUJjMgkXSRJmhujnRxzGO9qerSQp5XKZCAdCpUWG4X0FWl7ompxwlQICbiN25IFtIIHmKWaURo2ynPYftEBJJOnkD+vOhVryQVTbMDB3ibX0BJ1FWHH41ltRTJUofRIgXtc+A40MMMh2ezCAoD+GM0KtmmNQImgpOtmfegbAKS4mRY+Am5Tf9cDThpO+Bpr/AEpfiMJ1SUhAmJ8eYnhvimey5cKQDci82FhJ8BANQnvaKRbWi69EtmFYzkQDoRr6VYfkRE6CTr7KvGNFRv18aS/tNGHZCAsCEklRhOsg+l/dxpK90vAICXbCwgGOe6uiGSMI1Vsk4ubsvTWHQQCUg/aANbECwGmh0twkcKreyekKFwM0nxv/AFphiMfJgWFdOPIprRGceLoIcJGihH0SLDwI0HKI8K562dRUbLZVpRzeAJ1NUpsSxazsJhS8wRkV9JtSmleqCJpzhsK8nuvZxwdSCf8AqIg+oNY1s6DM0Y0iN9anZuR0lR9pMHkQR62PurlRqVRqIpiq0LZgolsUCXIqROMFcs88YdlFBsNKKyhflgrdL/l4/ub4civtpB0Pkbe+u+rrksDd6VsZhreusB3HHyqVJjXTj+dabcB1tUnU8KJjotggggFJEEG4I8KkZXl7KiSn2VEypPJZ3j62vHiYEGPDh+RqTNwvx4ilbMTvN+o46GlGEb6nOAqUFWdCfo2umeZj0B30UrG5RBundy5eHKluJcJEbxJ3bv1vrx/1Hy3ijUfZbFj5PZrEORebAgczaZjjQYWYICssx8Zrb0qlJtP41GUkWN99fGvI3LktM9JR1RE4ogzv485sZpItCvlDjq9ClCEb7CVL/wC6DTt7Tmd1VjaOw3FqPzrgG4BSiMttZPGfd4V1+K1tOVWFx9i3GYshxaWAVOuKkrMdmLCDoOM7hHm06PdEutUflbkjvLVJJCUJ06xV4tFvLdQOHS4zYNJUNDlV2j9btC9dY7bj4bIaQtIOXNcEnXLYTBGvpyr3I5JKSUKr732QlG9s9Bwu3cNhUBI6vD4ZIOQEQ64uwzJSCVG+/lczVK6ddLUvISnCk9UoHOqCgqKezkjUJgecjhVc2f0bxWJUSUkWMlVyd5MaxE3tVw2Zs/CYLDqKx17puQqyEZQrKYiJJIsJJ48fQWdRXGUlf90v+HM4e0imbM6PuLAdWlSEHQx3reyNwAPnT7DYDMpSholOVO4WkWtpA13z6O9kYhWIgHtOKGZWVPYTmKoSOERputJk1YB0eyJkkC3AakxFyP1NBxnkla6DcYnj2ILqnImLGIMiCdJm/wCFdNpeSAAog3Hhp/Wn+0MHkcUnKRreBEHui4t/W8UrxeLywM2U7tM0Ab90evnrQTbdJB0lYuxePcCCFiSoxOp04m4ovYSc6CDviDB4gHXx99D7UxGVtuO8sZrjtZZKd/FSVc7Gpdk4oiLmI/ORzvHqeFdMVSIvex3hFhlQKLwdYk2P69fX0TYbiXkhRE15m9YyPGrR0F20A51R9oEjxFz+PpTyioyUkLdqmegtmNBFSh6KA6xStBA41pbYF1H8q6URYZ8uBMJknlWKxBGpCfeaTPbZAs3HjQYxqibmuDy/Px+Mvmt/sWx4nPosSMVJsSaJCrUrwC5pruqnj+Ss8eSFnj4OgDFPxQfyus2jM0Bnr579TlLmd2BKhkMVWUAF1leL8SR08ENOsnvCKkSk7ripsqdxj3iuDA1HmK/Rm0uzx6OAlJ1tXaUqTpcV026hVgoTwOvpUxwx3UU76MR9YDraonmyBI92oqZQ4iaFftoY5GpzehkL3X73vO8aem6gcSCkEhQtcflPrUuKe7V+ySYnd50oxZOYg2JsZmNdY3ivlP1BylKvR24Eg9SgBmkkqy33aGY9DNbBM+W+sZabSLEniCQbXuI5g1xNyPDyFeCdhh0k7qjdboktgjz9ahcEGjFlELMRhgAd5J9aXOYYgm0U+UkedBusE3O/9etdmPK0K0L8PiFJEJIvYyBMXtmNwDN4otDLbiVpWpSQeyFBIO8ZjB3RMHjUDjQFqKwbRVIKkoSLlSiPcO8TyArtxztqlf2ITjQ+2AyhtGTCJCQO8o9/xM02eYgSs5jHl67vOlWwVtpWQ2hSiEnM6q1rGMl8oNovP4Uv/EDpsvrF4ZvshNnFA9oqMHIkjugCyovNrAGfp/FyfExW6/jo83JCpkXTPpU1myMwtYtm1SJJkTabgaSL66iq5szAlxRceUSn2lA9okgENo+sd5iwml+x9kOYl5LTYur0AHeV4AXq39Ldh9TDLXdbAyecEq8TQnS6GW+yrbWxXWOKWUxoEpBJSlKQEoSCdwAgfjrXOzySpPPzP9vfRSnEgQRJIkGBe8W8z7qzD7QiLSUx2YseIy8fd60E3WgS7He0kiyYMixMR6nTd7zUnRpkjFMqBj5xPHQkTJG4iRrWk45C0BQMxrI90f2rrDbaDSk5QImT7ptoDuqjb4Crs9WxWICBxPAVV9o45xwwTCeA/GnzGBWu5sDRA2ey0MyyPFRqzuS0R6K3g8MTuNHjZbm5Jol/pU0izaJ56Chxt9xw6hI5fnXJn8bFlXGX+ikMrj0H4TBrTqI8xR6HDvpcgki5NdtEzVPH8eGGNRBKbl2FvNA0txOGimqBag8U3U/KwRnF2imKbTFcVup/k54VlfMPw3fR3/FQ9GHFb+SHdXKSKkHjX3B5hwvCk6gHxAPxrlOGKdBHgSPcKkU+B7VaGK4TQ4oOzWZXP4/GhcUQRcUZ1xqN6SP7Uk1oKKzjMEVTlVHjpFKjilOK6pZSRmF0idJE/rjVgx7Z3FXlaq9jE9Y6MiQkiBui0kTG+0c4r5bzce2/6jrxOidPVNE5ipVzyFrWAOvMzWM4jMBAmxPOOJoSG23YJzJAnS88CN/hRWGxIyuLByCbAQVCfOxM24Xrxpx99nddhLSZvJ5RffetFUqtJNRYN4x2QY0JPLiOVSLc3AzGtQaaYUzOJoZTe86TYVODJynXfF9dK5xAAMDdTRdMewRSBckUI5jUtEKWBlBBINpGuWxmTyozHPZUFR3Xj+9UXa20C6o5jEWjhuIAN5191er4XjvNK30jnzTURhtXp6+8ShpXydlPsNjKpXIqF+MxHnQuC6LqxTQW22cylhIWFKyEwetBBEJIsTu9bTbB6KLeUM4LbZjcM5B4Am02vV9xPR9nCtyt1KEIGhAAAG4CZN/Unia+mT5/LB9fY85px79k/RXo0xgGTK0qdUAXFFXCTFtEifdNVDpxjg+orZVKYy5tJjWCdx48qrvSbpcXSW2pS36KUPrR/L8aNZWU4VsnukwJA1gQDHnejklxjSRo7dsUM4dChJKhGoG/l8a2NmA3Dn0hATrKYO/S9TB05uyDAPagaWMEDUTf051K+AkEpmIkTxFlJBmD3gqNd3GZcmFo01gVEqUiEg2Ke0YiwAN5118KkwWylqUlHEgTBtmMSfj61HgtrFsaRcTofePh41Ydj7d6x5I3gySYBjUyBb+9UbaiJSs9Hxm0FDstJJi2Yi1hFhSZ3ZzjhzLknn+AqV3bp3QKEVthXGpvysXLjb/8F+HJqzhzYa+HvqTD4JadU1Nh9sJUYVY86ZtmdDXbFRluJLoiYXRaBXKmq02qqrQQ5tVdQDUE2rTTkGg1YLCfkgrKnQ6I1FZU/hxDyK7sTpCrEElLZDY1UY9OZpk7iJ1MD0oPEYLKhDLSurQnXKAVHkCbDmYNbZwAGgk8VHMr1NWCgpvEtjQz4AkeulS/tBI3Goep4mpm2OVYJn7RJ7qK4cxDp0yp95otLP8AWl6tutFZbZl9Y7wagoR9t4kNo8JKuANBqw2L8bh16laieVhVafStsqDZIJid+kxI3eJirwcMpXfj7KJCfNZhS/RI+rSraeBAEGw3JAA9wry/K8e1aKxkVJt9tJaCu1ZXW2MZirsgTwTEmbxRTLIecXo2BJEJFhIGnhc+dQ4nDJlUg5rdWkalRMAmxkAwI3zFRvbShKEqQW1JBSSTECIgiJvMmffM14GbE0/lOzHP7hGCfXIQkm5MA6Wkqn1J86Z4fER80BxskTfjbeDvpcUhllK02d5m5SZMBB8Bu3c6l2QpSs6pSTBOW8k3UByvbzriywtOX9s6LRJ8qIHEibeFL2XsS5K4aCZv3s1jlIid0H00ohwqCetIV2je1r7/AA3VM2peUlNhqdPMnjpRi1BPS/kNA2JYPZU6T3gpEWFtQeOs1Czs9rOpwJSVKVmmNDyFEu4zNCVSQNwG+NY37/U1IUNIRmJyi11KgX0udKrCWSqV/wALQrpHOJxGRJMSBeBa3naqntfEOPAF11QSVdluTlB0AE7900X0hfcQAnrkrSokiAkKtuVBMi43ikzSHMS6hsQUic06AEGT4gG3OK9Xw8Uo7vvt7IZGmhcxsdxx8MBtQcNgI1BJgzwjfyNXva2w1YbApQU2QoGTcE3knjTnCYpjD5czbyMiShKlJLoCSQSOsTJgwNYpni9o4XGNKaLyCDJ1ggwYMG9iZ0r2Vic1bOLmk6R4+i2/jbgTG/n50W28pSDKhroQO0BEDMRujfy3C0WMwym1qRCZQTmvI8QfxqPqcskp4qFyctt2oI3flU2lRmztzAEkwokC/rEnU8qtPRPo84QXQkqHdsDrYn4iq/sDZq3nENpgqXzIyRM5jFgAJ9K9dwCBhWktDENhKZsEgqJNySZufKqxg5OvQkmkhErZLv0Fehrn9kufQV6Gn7nSlCdFLX5JSPzrg9Ilr0gChPxMbdsVZGIv2KtXsxzNhTXAbOLfecJ5DT1NGtbSV9FJ8RUqtoT3kJPuq0MUYiN2cnE1x8ora3UK9iPA1gQjcDVgGBRNZlNSIipFrihZiEMq4VutjF1lazAG0ukuHw8515lfQQM6vO8J8yKh2Ltl3FkrSkMsAwDOZxZ4A91I8AeRqpYLYCsQ6EgQgHtK5bwOdWLbvShGEQGcOEqcSIA9hscTxVy9aylew2WPG7Qaw6OseWlCd0m55JTqo8hVN2t/imZKcM2AP9R3XxDYNvM+VU3G4lx1ZW6tS1HVSjoOA3AcharZ0O6EBeV/EJkattnQ8FrHDgnfv4UOTf0gtvon2LszFY+HMW651JulHd6z7KAAlKfrESd3EX7B4FDSAlKUoQnRKRAH5nmbmtBYTpc1itCpZAAEkkgJAFySTYDnTUOlR2t4nu2HGkeMfzOKZahTiY6xRkoanTPHecOobBB3nKNVWP6TuYp4YbBHIkznfvmyjvKQNUpH0u8SRGWZLZa2cCyhtCSSo5WWkx1jziiJJJ9okgqWbCfAUklegpijG7GvAmB2lKJ7aiNCSIvwAgDcBFCOpWoKQIlapWqAVAZQYk6QkAjhmHGrLj3Bh2FOvkLKRmXkmFKNkttg3iSEJm5nMbk1vZmxShsdZBcMqcI06xZzuRyBhA5NivPy+KpbRaMyoJ2eFuK6wqzKCliIzEp0TfWdItpyrnBo+bU4tRRItlVBVaYjU6aU9xuF7eZO4gAj7YT8ZoN7AqWe0Zi4sBEqJMR4ivMy+I/ReOSgLZ+KBT1ThGUX70TcHLmP6tFE4ZsyoJPY9nNvE2vutXTjPWEKUBpBIm8E38jNStMJAKQbAkDkRfKfD8a5J+HL17KLMbLKcuYd4c+d/wAaS9KsS0WurWCVLHZiLERCiTax3am4qxDDaDjbxtNucT6VXdr4IoxDRePzYkBR0EkAZhF9wnlXT4/gSx/O2xJZlJ0VXDbCdWsIyEQQFK7oI9k8zppzqx4bYzmFRmZGaYzWBVbineNdKsiPm9U5k62EnxHHy99HtNpWkKQQQdCK92GD7s5pz5aKnhumBH7xoHmg5T/CZHvFM2Nr4J7vpyq4qbg/xon40RtLoy27J7q/pAa/aTv8dedVrF7BdYMqTKfppunz3p86duUfqVnM20d9MdmtpCXWlJWk2IBk7soI/Glewejz2IVkbSnIBdZkQCFAXGs8NLXpk2/aDB8b1MjaKk90lP2Tl+FR4K9aQ6y6/JY8D0GUynsBMmMxmCYGmlQYvo3iADlbJ8Ck+6aCb244B+8X/EaCxnSV8A5XnB96r3BL2TcrOndh4yR/l3Y5Jmnuy9nOADOhSfEEVUGemmMCh/mHPMIPxTV52H0gecAzLnySPgKWHFvTAnYajD8qlKKNGLV9U+IrSsYPab9L100OBBAobE40p0SKZ/KmTuIqF1thXtKFGjNirD44qN6ZqcGWhjsxsdxz1SfiKVbWfWzElJCpCSkyLctRQpgsKXiBOtZSPrib1ukNZLtDbEJ6rDjInQqHeP5VXlYOaYZb0VgNnlwxoPaO4Ck7MR9GujIdX1jg+bQdNyiN3hxq7YfFdb+7s2LZvpkWIR9UaZt+g40mYV8oUGG5Swj94RYr+qDuBp+/iUMt51QEpAAAHkEpH4VZKkMjvEPoZQXHCEpGp+AA3k8BVA6QdI14ns3Q0DZHGNCs7zy0HM3re2dpLxC8y7JHcRqEj8VcT8BUGzNn9a6hG4mVfZF1fl50rl6Rnsb7DSnBYVeJcEqcyhCdCRfImd2YyongBvqboZhV4h5eNfOYiW2uAtCykbkpByDmpe8TUfTkkpZbQJUpcJTxJGRI9VUV0i2gMFhUYZk9soyAjUJuFufaUoqjmVH2aT3+EDo2jF/LdoBCbsYSXDwW8DkQeYCiY/8AbWdCKsO39pjDYZx3ehPY5rPZbH8RBPIGkP8AhzgQnDqX/qOH+FoZUj+IuetLv8Ttp5lIYSbJSXV/aUClseSc5++Ka9WG6jY8w+Gy4bDA3OXBgk6klxgEnmSSfOjPkgk23flUO13MjLB/4uDT5B9n8BTEiFgcR+VDgmOmV/ZDIX16Dq0+8j7q1lxP85H3a0rB5HkhXde7Hg6hJU2fvIStPi0jjXOx3cm0cU2dHSSPtI7Y/wC1bnpTbbmzy6ytKbLsps8HEELaP8SQPM0qxoFkKsGFpKCSDFiO8IMhSfrJMEUt6lONZcZd7LzZyOhPsq1S4if/AE1iCORjUTTLCY7r2W8Q2IJElPBYstB5TI8CDSnpKyptTWPw+oAQ4NykKMJCxyV2DvBKfo0ziqNdbFGHxi8I4WMQMzcyhQHdBNlIG9HFOoMxwLN/CLQeuw6h2u1a7bgO87p5jzpk7h2sewFJsoaTdTa4uk8QfeIPhX8FjF4VRbWmUz2kHcfpJO47+B99ZKtAsd7P2824crg6telzAnkrceRjzpqWFJ3FQ4pHaHin2vK/KkOM2WjEI6xsyNJ3j6q08f1pS3DbXxGEOXvJGiFyUx9RQunytypuVdivQ9xXRdh8FSOyrQlG48FtnQ8uyaruN6FYhBlIDg4oMK80G/pNWTCdKcK+R1ssuaBRUUEckvpi3JUDkadBl5Iltxt1PB0ZFRydaBSfNvzpXjjLa/0LSZ5RimnG7LQpH2klPxpY86VWFeyu7VUkQ7hcQBvLaU4lH/xEq9UCgFv7OcPbS0FfXZWyr1UhJqLxP00DgeWN7POtW3o0o2qzL2VgCLFseDkfE13hdk4VJ+bcHktKqaOGUXYUqC2jatLqdLSNxrCwPpV0jguWuVNjhRfyfgQfOo3WCN1BmEe0m1HuyPC1JBsogyqeO+rh1ANCYtikW+wNFbLNZTX5FyrKOxQJGygky6oDkLmt4vF5k5EDKjgNT41whudaM2dhQpwevpSproehxsXBBlm8D2lny/AVWNs7WLzk6ITZA5cTzPwp10kx0I6sHvXV4bhVbOAWpOYCRRlKkYgK6sfRbAlOd1QgRAnhqT8KH6ObH7Wd0WGgNSdJ9viOpbOtlRuHClWtsxBgMWMTtDrD+6YSpQO4R2c3vUfuVV9r7TL7qnVWzmQPooFkJ8hE85O+rD0cbhjGL/4akDyaWT/MKqTtRcm0vyJLo9Y6FtZcGwNJRm/6ilL/AN1eabXxvXvPO/TUoj7PdbH8ISK9GacLeAlOqcLbx6kge+vM0JtHKPdVM0qSQZej0Ppq7GFQR/qNkfdC1j+UU9fXKm1DQn3KSqPiKrPSpzNg8OeKkH1ZcP40z2Ric+DaVvbyg/8AKUAf+0A+dVvdDJ7Em2HC1jlOD2VIV4jq0Zh5iR51ciQYIMhQseNpHuqqdJ0gYg80pPuy/wC2mfR/FFxgoF1tRk5jVA8LFHhTIwBhXPk2OcYVZrEnrG+CXFSCPMhSfJumAQEuKZcEtPyBycKTmTyzpBUPrJVvUKG6X4EP4VLzckt/OA6Hq1AZ/AiEq5dWazZ2LGNwpCzDqIS4RYhQ7SHU8DIChwUkjdQ/ARGypeDfUAbpMGdFpN0k+IvyM0+xeDbxzedsw4kRBsR9VfLWFf1FBbRQcSyVkRiMP2Xkj2k3JUkcPbHIqHCk2DxC21hSDBG/lvBG8HhQ60wEuGU4w4YlChZQI15KToR/cU8bfZxIyLAQs7ieyo/UVuPLXxoxCm8YgZhkdA1/WqeVKMbsVSDCh4HUHwrVRhTtvok42SWwVp3j2x5e15X5Ur2dth1n92tSQPZ1T4ZTb4VacPtl5iyvnUD2VE5h9ldyPAyPCp3GcHjjY5HjuMIc/wDq6PU+FScd3Big2A6bKMB1B+0g/wCxX501G23V3ZxCfsOIKVfxAge7zpDiOizrJ0zpG9IuPFGo8pqbDMiuX/LnGfCSLLHasOxe18WnvW55AQfA3FS4HHuKupXuSPgKjZURoSP1wots8h8PhXcm3snVBKXDxNTt+J9TQiHRzHj+dHYe9OjHZSeJ+NaSojT8qmy1FiHcgpjM5UsHURUK8PNFJIUmoScpg0KsBwMKKyoF4y5rdNxAVhumuxB2lVlZXGvrK+hNt5Xzy/1uonYqjAvW6yqw7ZOQbtJZDdiR51Sgb+dZWUuX6TIsfR3/APSxH/O/8Kapq6ysrnl0v2Fl6PUNmXwyAbj5On+Q15gzu8qysq3kehn0Xba//wDOwvi1/wCBdGdFD/lnxzV72hWqyqe/4MvqIumH71H/ALY/nXXHQ9R+Ua6tqn+JFZWUF9YPZZtkpkOg6de+mN0FwyI4XNuZqkdA1n5UBJgtKkcYU3E8dT61lZTS+pDFhmNooi0tmYtMZ4nj3U+gpJjUAPOgAABxYAAgABagABurKyizBWCVBTFrirjlBQQRIg633VlZTroxT8cLVWcYntVlZXHmFkXboViFLw3bUpUKgZiTAjQToKI2y2AUkASdTFz41lZRzbxopDsBRRLdbrKrDoz7JCOya4wqjNZWVVAY8b0qHHDs1lZRQPQNs83NZizfzFZWUV0KKcWe2fL4Ct1lZVF0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0" name="AutoShape 6" descr="data:image/jpeg;base64,/9j/4AAQSkZJRgABAQAAAQABAAD/2wCEAAkGBhQSERQTEhQUFRUVFxYVFBcXFRQVFRgXFBQVFBQXGBQYHCYeGBkjHRcUHy8gJCcpLCwsFR4xNTAqNSYrLCkBCQoKDgwOGg8PGiwkHyQsLCwsLCwsLCwsLCwsLCwsLCwsLCwsLCwsLCwsLCwsLCwsLCwsLCwsLCwsLCwsLCwsLP/AABEIAMIBAwMBIgACEQEDEQH/xAAbAAACAgMBAAAAAAAAAAAAAAAEBQMGAAECB//EAEkQAAEDAgMEBwMJBgQFBAMAAAECAxEAIQQSMQVBUWEGEyIycYGRQqGxFCNSYnKCwdHwFTOSsuHxByRTwmODk6KzQ3Oj0iU0Nf/EABsBAAMBAQEBAQAAAAAAAAAAAAECAwAEBQYH/8QAKhEAAgICAgIABQQDAQAAAAAAAAECEQMhEjEEQRMiMlFhBXGB8BSh0cH/2gAMAwEAAhEDEQA/AL5hHFJtM8Km2gvOiDqLjxoBDk1z8rIsqmegUDg0Qwofr0oYrBNq7QqDTowbuqRpdQJVXaDePSizEjxuDUTorTirioca9lAPlSSipLYydEqVbqaMp7IpLs5zOSeFO2+6KaKpCy2LXTc+NN1q+a8qTKNz40d1vzccqJgSKeYPuDwpIKeYYdkeFYxw7XKlVI7Q5VWo1nAVJoltVqiSmoHn9woGMxV9KSv5gdDTxIgc6T49RmswG8KZpinSkjL8GmmFJNLZggN1E5hJo8AAXqJDwVMbqL0YBWxAtSrGN61YXUUox6KzFZT9qMVDs9u9NcXgyqTQrTUGoyjsA+wKbUxbZoPZaZApyEVRK0URJhmqJWi1RM1IpVNdBoCWkTWVIpF6yhYKESVEW4UUgBeutRGFa67j+dRglJohAcessqzbhr4UcFSARcG4PI1LisMHUc6A2W0UAtq9nu/ZO7yPxFKlToAzQqRUp3HyqBneKnTwqgSN5WlcYtrO2ocpHiL/AJ1Din8qwD7Wn40WyaSLu0ZgnRpshLk8fwqwFUJFLtmoAKwNxo892OVOuhRa3pRXs1EEWFYXO0E8qwTWW4p20uBSgC9F9d6Cg9bCEKWVGtKRFI8R0uZZUUFQC9L6A3iYvqL0CvpqlcRYkkESDlIzSCRYwQACNdd9K8iNxZZHHoTzofDIzKqBpWYTxo/AgC5ouSirYKtkr6bUlxqaeOmaAcw060bT6MxRhsIZk05w7cCtNsb9BWnsUE2opULZ07ffXKHQLChV4qoS6TXJmm10VgkMevoV9ua5ZotKariba2LJC75FY0pxeFirSoWpFtQVVpUTok2UNKdikuzTAFNUKpUMcu4qK5ax00PjkWoXApM1x5HNTpdFU1Q6BrKxCDFZXTsSxG06FAKSZBAII4HSpYzCDruP4UlwqVYZ0tLPzapLatwk+4E6/RJnQkl3k/rVEY5aWUmpX0g331hRmHMe+oHG8ySmYPsncDz5HQ/0osxIk6GiOBpJsnaJKy2sQq9jxFlDx/KnjYtHCsnZhV0laPVBwatqCvuqgK9+U+Ro/DKkA8QD61K8wFpKFaKBSfBQigtjT1YSdUShXikwfhWqmYJ2cv8AzTqeLbax55kn3ppqdPWl+GbjEIVxaWg/dWhQ/mVR7vdPgfhRQCACwrjqe3PKpW09lPgPhUyW70TEOWlPSvbPydq3eNZhOmmCWvJ8oQlRMJzhbaVXiUrWAhQO4g3pF/iY8eymLxbmSYH651LJP5XQ8F82zzXam1lOOFRMnnrawk8uNd7NxqutSVaHtWm50jmdL8/VRi7uZBoNTz3++Ypwl1gNpKDK0wD5m/6/OouFxY/LZ67hdspDCDO5InyB+E+hpTjel0Gx/tMVQP2qtRgqOUScu6ePDz50IXirU6njaK55XkpMokonpuA6bnN29OXAfoVacFtlDo1Gkx7r14ehak34/hTfZm1VA2O+T5ceX9eNPFyxfsK4qfR6/icVa1Jn3TNB7O2+FJ7U+hJ9Bv38qKb2kk3DTqvHq0DzlU+6uhZYzWmRcGtE2Ewyl33UxbwkUqVtt5YhptCRpmOdaR59kE8hNRO4h8x88futIH5ketblACjIsAaArqqurGOixU9I35dedgBFRHaDn+oqOYKfzFFZPwHgWd5dKcaKW/thX+pPoa2dpBWvupuaFcWMMIqmuHNKMImmbelZAMxqxXODQKX414zRmzlTQfYRwnSsqMKrKIBO8wlxOVVxqDvSeIqPDAoIbXqLIVuUNwn4enCuWnt49KJUhLicqvI7weI/Kn/KGOymL1pxubjzqPDPkK6t3vblbljcRz/WtFZIrLYSt9IsIQBiG+8iM/gLJX5WSeRHA052Vjg6hKxooQeR3jyNTutb4BBsQbgg2II4aiq7gD8kxXUn9092midytIJ46JP3TvodMBaVIoJDeV9XBwZ/vDsr/wBp+9TDUTUTzclJ3pM+REKHwPkKYxtsdtB4KI/iSofGKnxqoQvklXwNRgX9/oa7xglKxxSoeoNYx033U+A+FRYraGRl90RLSHFDhLTalj3ipk6J8B8KQbWd/wDxWOX9JrGEeCutQn3RWYAYHCtbHwq8chK204fDgJKAtalrZTlS2LHOb6Ebyd9ecbQx3ehpTCEAhtpSytSNwBJOskmNxr0jY2HGIfQ6CFNYBtGGZSIg4oMo+UOSbSgFtsHiDwv5VtNRAIOsqB8QSKhl2lZWHsrGIkqgak7qe4PB9pDQ0QCVn60Am/AGAD4c6Fw7XaBAObd6a++rDhmwygqOp9Rf+g/UVDJk1Q8Y7EiWzmWBAhV7GIF7DWiXtmrDJcQSYJnSb8z3jbxuLXqDr0pmEm99QkSdKhRjFkmJGbgYHDSPLzqat7H17Nt41Qj5zPrmTly5TuE6EmN1McJi8xBFh6X5UkbT2rQT6gnlzprhsOVEhWWeAQlMcRYUcjVDQiWjZ20ikwkkaTuNuHOZ/Qq8YJ1xSB864mdAgH4xXnmyejbaz2wqDvBHvH68DT5HQnCAWKweTjieB3HmPWo4o70bI/uWJWyUHvrfVr3lub7m1q7awDYFkZgLTKs3vN/P1qvtdGkCzb+JSd2TEuT6Eke6jMPsjFpNsUuBvdbaWk8lKASpB8SRz3V1pL7EG/yPEYVg2yieCpm3I610vZyN0p8NPQ0sUnHtd5rDvj6q1Nq9FjL76xvpI0DGIQ7hj/xEEt/9VEp9YqlfgUN/Y+a3ZPOp2ujqAL0fgXULSFNqStJ9pKgoeoNGKTIqiSEbFrOGAosN2ramakAtTUKJsThpNHYHDwKlLN6LaagUKMRZaypSisomKr1RSOI4j9WqVh6bjXfXSVRWlMA3TY+7+lZaGCSoLGVXiDvB4ip2HSOyvyVuPOg2lTYiDvFEA2g3HvHMUwQsoi26lW3dih9otzCu82r6K919wOh8juFHsv5SELNlGG17idyDwVw40Stvcaz2AT9GNrF1socBDzZyOpNjmEjNHOD5g04Aqv7YwimnRi2h2k9l9P027DN9oQPQHcZfMvpWErSZSoSD40qf3MbcFbWZHiPiKjxmIyi0T2onTsidPEgcKV/LFEG5ISOIEpm4gbzITO4V5+f9SxYZ8O3+C0cTkrGpxQQhKlGBCedyOH60pF0pIa2M9m0DSM3gp1vOPPMR50JicSo9iTYgASSBBIgDzPrSvpkoqLWFJJzLzPjNmT1TOVaGwNR25ExEprkw/q3xZSfGopFJePVb2Wrots8YPZ7aXLFKFPvmNFrl523FM5fuCvGdolWIeX1YKusdKkgDtgq1AA14fdJ0q29Luk77n+VQtSisDrNIypgxbUqIvxHjSR3aiMBhlNMyrEOyFuFOXIgySlINyT8OenbHyFnS46FeJw2yLK3hhBhbp0SCBuEFSjonnysKg2hjA4jvJSvNlygqIUJjMgkXSRJmhujnRxzGO9qerSQp5XKZCAdCpUWG4X0FWl7ompxwlQICbiN25IFtIIHmKWaURo2ynPYftEBJJOnkD+vOhVryQVTbMDB3ibX0BJ1FWHH41ltRTJUofRIgXtc+A40MMMh2ezCAoD+GM0KtmmNQImgpOtmfegbAKS4mRY+Am5Tf9cDThpO+Bpr/AEpfiMJ1SUhAmJ8eYnhvimey5cKQDci82FhJ8BANQnvaKRbWi69EtmFYzkQDoRr6VYfkRE6CTr7KvGNFRv18aS/tNGHZCAsCEklRhOsg+l/dxpK90vAICXbCwgGOe6uiGSMI1Vsk4ubsvTWHQQCUg/aANbECwGmh0twkcKreyekKFwM0nxv/AFphiMfJgWFdOPIprRGceLoIcJGihH0SLDwI0HKI8K562dRUbLZVpRzeAJ1NUpsSxazsJhS8wRkV9JtSmleqCJpzhsK8nuvZxwdSCf8AqIg+oNY1s6DM0Y0iN9anZuR0lR9pMHkQR62PurlRqVRqIpiq0LZgolsUCXIqROMFcs88YdlFBsNKKyhflgrdL/l4/ub4civtpB0Pkbe+u+rrksDd6VsZhreusB3HHyqVJjXTj+dabcB1tUnU8KJjotggggFJEEG4I8KkZXl7KiSn2VEypPJZ3j62vHiYEGPDh+RqTNwvx4ilbMTvN+o46GlGEb6nOAqUFWdCfo2umeZj0B30UrG5RBundy5eHKluJcJEbxJ3bv1vrx/1Hy3ijUfZbFj5PZrEORebAgczaZjjQYWYICssx8Zrb0qlJtP41GUkWN99fGvI3LktM9JR1RE4ogzv485sZpItCvlDjq9ClCEb7CVL/wC6DTt7Tmd1VjaOw3FqPzrgG4BSiMttZPGfd4V1+K1tOVWFx9i3GYshxaWAVOuKkrMdmLCDoOM7hHm06PdEutUflbkjvLVJJCUJ06xV4tFvLdQOHS4zYNJUNDlV2j9btC9dY7bj4bIaQtIOXNcEnXLYTBGvpyr3I5JKSUKr732QlG9s9Bwu3cNhUBI6vD4ZIOQEQ64uwzJSCVG+/lczVK6ddLUvISnCk9UoHOqCgqKezkjUJgecjhVc2f0bxWJUSUkWMlVyd5MaxE3tVw2Zs/CYLDqKx17puQqyEZQrKYiJJIsJJ48fQWdRXGUlf90v+HM4e0imbM6PuLAdWlSEHQx3reyNwAPnT7DYDMpSholOVO4WkWtpA13z6O9kYhWIgHtOKGZWVPYTmKoSOERputJk1YB0eyJkkC3AakxFyP1NBxnkla6DcYnj2ILqnImLGIMiCdJm/wCFdNpeSAAog3Hhp/Wn+0MHkcUnKRreBEHui4t/W8UrxeLywM2U7tM0Ab90evnrQTbdJB0lYuxePcCCFiSoxOp04m4ovYSc6CDviDB4gHXx99D7UxGVtuO8sZrjtZZKd/FSVc7Gpdk4oiLmI/ORzvHqeFdMVSIvex3hFhlQKLwdYk2P69fX0TYbiXkhRE15m9YyPGrR0F20A51R9oEjxFz+PpTyioyUkLdqmegtmNBFSh6KA6xStBA41pbYF1H8q6URYZ8uBMJknlWKxBGpCfeaTPbZAs3HjQYxqibmuDy/Px+Mvmt/sWx4nPosSMVJsSaJCrUrwC5pruqnj+Ss8eSFnj4OgDFPxQfyus2jM0Bnr579TlLmd2BKhkMVWUAF1leL8SR08ENOsnvCKkSk7ripsqdxj3iuDA1HmK/Rm0uzx6OAlJ1tXaUqTpcV026hVgoTwOvpUxwx3UU76MR9YDraonmyBI92oqZQ4iaFftoY5GpzehkL3X73vO8aem6gcSCkEhQtcflPrUuKe7V+ySYnd50oxZOYg2JsZmNdY3ivlP1BylKvR24Eg9SgBmkkqy33aGY9DNbBM+W+sZabSLEniCQbXuI5g1xNyPDyFeCdhh0k7qjdboktgjz9ahcEGjFlELMRhgAd5J9aXOYYgm0U+UkedBusE3O/9etdmPK0K0L8PiFJEJIvYyBMXtmNwDN4otDLbiVpWpSQeyFBIO8ZjB3RMHjUDjQFqKwbRVIKkoSLlSiPcO8TyArtxztqlf2ITjQ+2AyhtGTCJCQO8o9/xM02eYgSs5jHl67vOlWwVtpWQ2hSiEnM6q1rGMl8oNovP4Uv/EDpsvrF4ZvshNnFA9oqMHIkjugCyovNrAGfp/FyfExW6/jo83JCpkXTPpU1myMwtYtm1SJJkTabgaSL66iq5szAlxRceUSn2lA9okgENo+sd5iwml+x9kOYl5LTYur0AHeV4AXq39Ldh9TDLXdbAyecEq8TQnS6GW+yrbWxXWOKWUxoEpBJSlKQEoSCdwAgfjrXOzySpPPzP9vfRSnEgQRJIkGBe8W8z7qzD7QiLSUx2YseIy8fd60E3WgS7He0kiyYMixMR6nTd7zUnRpkjFMqBj5xPHQkTJG4iRrWk45C0BQMxrI90f2rrDbaDSk5QImT7ptoDuqjb4Crs9WxWICBxPAVV9o45xwwTCeA/GnzGBWu5sDRA2ey0MyyPFRqzuS0R6K3g8MTuNHjZbm5Jol/pU0izaJ56Chxt9xw6hI5fnXJn8bFlXGX+ikMrj0H4TBrTqI8xR6HDvpcgki5NdtEzVPH8eGGNRBKbl2FvNA0txOGimqBag8U3U/KwRnF2imKbTFcVup/k54VlfMPw3fR3/FQ9GHFb+SHdXKSKkHjX3B5hwvCk6gHxAPxrlOGKdBHgSPcKkU+B7VaGK4TQ4oOzWZXP4/GhcUQRcUZ1xqN6SP7Uk1oKKzjMEVTlVHjpFKjilOK6pZSRmF0idJE/rjVgx7Z3FXlaq9jE9Y6MiQkiBui0kTG+0c4r5bzce2/6jrxOidPVNE5ipVzyFrWAOvMzWM4jMBAmxPOOJoSG23YJzJAnS88CN/hRWGxIyuLByCbAQVCfOxM24Xrxpx99nddhLSZvJ5RffetFUqtJNRYN4x2QY0JPLiOVSLc3AzGtQaaYUzOJoZTe86TYVODJynXfF9dK5xAAMDdTRdMewRSBckUI5jUtEKWBlBBINpGuWxmTyozHPZUFR3Xj+9UXa20C6o5jEWjhuIAN5191er4XjvNK30jnzTURhtXp6+8ShpXydlPsNjKpXIqF+MxHnQuC6LqxTQW22cylhIWFKyEwetBBEJIsTu9bTbB6KLeUM4LbZjcM5B4Am02vV9xPR9nCtyt1KEIGhAAAG4CZN/Unia+mT5/LB9fY85px79k/RXo0xgGTK0qdUAXFFXCTFtEifdNVDpxjg+orZVKYy5tJjWCdx48qrvSbpcXSW2pS36KUPrR/L8aNZWU4VsnukwJA1gQDHnejklxjSRo7dsUM4dChJKhGoG/l8a2NmA3Dn0hATrKYO/S9TB05uyDAPagaWMEDUTf051K+AkEpmIkTxFlJBmD3gqNd3GZcmFo01gVEqUiEg2Ke0YiwAN5118KkwWylqUlHEgTBtmMSfj61HgtrFsaRcTofePh41Ydj7d6x5I3gySYBjUyBb+9UbaiJSs9Hxm0FDstJJi2Yi1hFhSZ3ZzjhzLknn+AqV3bp3QKEVthXGpvysXLjb/8F+HJqzhzYa+HvqTD4JadU1Nh9sJUYVY86ZtmdDXbFRluJLoiYXRaBXKmq02qqrQQ5tVdQDUE2rTTkGg1YLCfkgrKnQ6I1FZU/hxDyK7sTpCrEElLZDY1UY9OZpk7iJ1MD0oPEYLKhDLSurQnXKAVHkCbDmYNbZwAGgk8VHMr1NWCgpvEtjQz4AkeulS/tBI3Goep4mpm2OVYJn7RJ7qK4cxDp0yp95otLP8AWl6tutFZbZl9Y7wagoR9t4kNo8JKuANBqw2L8bh16laieVhVafStsqDZIJid+kxI3eJirwcMpXfj7KJCfNZhS/RI+rSraeBAEGw3JAA9wry/K8e1aKxkVJt9tJaCu1ZXW2MZirsgTwTEmbxRTLIecXo2BJEJFhIGnhc+dQ4nDJlUg5rdWkalRMAmxkAwI3zFRvbShKEqQW1JBSSTECIgiJvMmffM14GbE0/lOzHP7hGCfXIQkm5MA6Wkqn1J86Z4fER80BxskTfjbeDvpcUhllK02d5m5SZMBB8Bu3c6l2QpSs6pSTBOW8k3UByvbzriywtOX9s6LRJ8qIHEibeFL2XsS5K4aCZv3s1jlIid0H00ohwqCetIV2je1r7/AA3VM2peUlNhqdPMnjpRi1BPS/kNA2JYPZU6T3gpEWFtQeOs1Czs9rOpwJSVKVmmNDyFEu4zNCVSQNwG+NY37/U1IUNIRmJyi11KgX0udKrCWSqV/wALQrpHOJxGRJMSBeBa3naqntfEOPAF11QSVdluTlB0AE7900X0hfcQAnrkrSokiAkKtuVBMi43ikzSHMS6hsQUic06AEGT4gG3OK9Xw8Uo7vvt7IZGmhcxsdxx8MBtQcNgI1BJgzwjfyNXva2w1YbApQU2QoGTcE3knjTnCYpjD5czbyMiShKlJLoCSQSOsTJgwNYpni9o4XGNKaLyCDJ1ggwYMG9iZ0r2Vic1bOLmk6R4+i2/jbgTG/n50W28pSDKhroQO0BEDMRujfy3C0WMwym1qRCZQTmvI8QfxqPqcskp4qFyctt2oI3flU2lRmztzAEkwokC/rEnU8qtPRPo84QXQkqHdsDrYn4iq/sDZq3nENpgqXzIyRM5jFgAJ9K9dwCBhWktDENhKZsEgqJNySZufKqxg5OvQkmkhErZLv0Fehrn9kufQV6Gn7nSlCdFLX5JSPzrg9Ilr0gChPxMbdsVZGIv2KtXsxzNhTXAbOLfecJ5DT1NGtbSV9FJ8RUqtoT3kJPuq0MUYiN2cnE1x8ora3UK9iPA1gQjcDVgGBRNZlNSIipFrihZiEMq4VutjF1lazAG0ukuHw8515lfQQM6vO8J8yKh2Ltl3FkrSkMsAwDOZxZ4A91I8AeRqpYLYCsQ6EgQgHtK5bwOdWLbvShGEQGcOEqcSIA9hscTxVy9aylew2WPG7Qaw6OseWlCd0m55JTqo8hVN2t/imZKcM2AP9R3XxDYNvM+VU3G4lx1ZW6tS1HVSjoOA3AcharZ0O6EBeV/EJkattnQ8FrHDgnfv4UOTf0gtvon2LszFY+HMW651JulHd6z7KAAlKfrESd3EX7B4FDSAlKUoQnRKRAH5nmbmtBYTpc1itCpZAAEkkgJAFySTYDnTUOlR2t4nu2HGkeMfzOKZahTiY6xRkoanTPHecOobBB3nKNVWP6TuYp4YbBHIkznfvmyjvKQNUpH0u8SRGWZLZa2cCyhtCSSo5WWkx1jziiJJJ9okgqWbCfAUklegpijG7GvAmB2lKJ7aiNCSIvwAgDcBFCOpWoKQIlapWqAVAZQYk6QkAjhmHGrLj3Bh2FOvkLKRmXkmFKNkttg3iSEJm5nMbk1vZmxShsdZBcMqcI06xZzuRyBhA5NivPy+KpbRaMyoJ2eFuK6wqzKCliIzEp0TfWdItpyrnBo+bU4tRRItlVBVaYjU6aU9xuF7eZO4gAj7YT8ZoN7AqWe0Zi4sBEqJMR4ivMy+I/ReOSgLZ+KBT1ThGUX70TcHLmP6tFE4ZsyoJPY9nNvE2vutXTjPWEKUBpBIm8E38jNStMJAKQbAkDkRfKfD8a5J+HL17KLMbLKcuYd4c+d/wAaS9KsS0WurWCVLHZiLERCiTax3am4qxDDaDjbxtNucT6VXdr4IoxDRePzYkBR0EkAZhF9wnlXT4/gSx/O2xJZlJ0VXDbCdWsIyEQQFK7oI9k8zppzqx4bYzmFRmZGaYzWBVbineNdKsiPm9U5k62EnxHHy99HtNpWkKQQQdCK92GD7s5pz5aKnhumBH7xoHmg5T/CZHvFM2Nr4J7vpyq4qbg/xon40RtLoy27J7q/pAa/aTv8dedVrF7BdYMqTKfppunz3p86duUfqVnM20d9MdmtpCXWlJWk2IBk7soI/Glewejz2IVkbSnIBdZkQCFAXGs8NLXpk2/aDB8b1MjaKk90lP2Tl+FR4K9aQ6y6/JY8D0GUynsBMmMxmCYGmlQYvo3iADlbJ8Ck+6aCb244B+8X/EaCxnSV8A5XnB96r3BL2TcrOndh4yR/l3Y5Jmnuy9nOADOhSfEEVUGemmMCh/mHPMIPxTV52H0gecAzLnySPgKWHFvTAnYajD8qlKKNGLV9U+IrSsYPab9L100OBBAobE40p0SKZ/KmTuIqF1thXtKFGjNirD44qN6ZqcGWhjsxsdxz1SfiKVbWfWzElJCpCSkyLctRQpgsKXiBOtZSPrib1ukNZLtDbEJ6rDjInQqHeP5VXlYOaYZb0VgNnlwxoPaO4Ck7MR9GujIdX1jg+bQdNyiN3hxq7YfFdb+7s2LZvpkWIR9UaZt+g40mYV8oUGG5Swj94RYr+qDuBp+/iUMt51QEpAAAHkEpH4VZKkMjvEPoZQXHCEpGp+AA3k8BVA6QdI14ns3Q0DZHGNCs7zy0HM3re2dpLxC8y7JHcRqEj8VcT8BUGzNn9a6hG4mVfZF1fl50rl6Rnsb7DSnBYVeJcEqcyhCdCRfImd2YyongBvqboZhV4h5eNfOYiW2uAtCykbkpByDmpe8TUfTkkpZbQJUpcJTxJGRI9VUV0i2gMFhUYZk9soyAjUJuFufaUoqjmVH2aT3+EDo2jF/LdoBCbsYSXDwW8DkQeYCiY/8AbWdCKsO39pjDYZx3ehPY5rPZbH8RBPIGkP8AhzgQnDqX/qOH+FoZUj+IuetLv8Ttp5lIYSbJSXV/aUClseSc5++Ka9WG6jY8w+Gy4bDA3OXBgk6klxgEnmSSfOjPkgk23flUO13MjLB/4uDT5B9n8BTEiFgcR+VDgmOmV/ZDIX16Dq0+8j7q1lxP85H3a0rB5HkhXde7Hg6hJU2fvIStPi0jjXOx3cm0cU2dHSSPtI7Y/wC1bnpTbbmzy6ytKbLsps8HEELaP8SQPM0qxoFkKsGFpKCSDFiO8IMhSfrJMEUt6lONZcZd7LzZyOhPsq1S4if/AE1iCORjUTTLCY7r2W8Q2IJElPBYstB5TI8CDSnpKyptTWPw+oAQ4NykKMJCxyV2DvBKfo0ziqNdbFGHxi8I4WMQMzcyhQHdBNlIG9HFOoMxwLN/CLQeuw6h2u1a7bgO87p5jzpk7h2sewFJsoaTdTa4uk8QfeIPhX8FjF4VRbWmUz2kHcfpJO47+B99ZKtAsd7P2824crg6telzAnkrceRjzpqWFJ3FQ4pHaHin2vK/KkOM2WjEI6xsyNJ3j6q08f1pS3DbXxGEOXvJGiFyUx9RQunytypuVdivQ9xXRdh8FSOyrQlG48FtnQ8uyaruN6FYhBlIDg4oMK80G/pNWTCdKcK+R1ssuaBRUUEckvpi3JUDkadBl5Iltxt1PB0ZFRydaBSfNvzpXjjLa/0LSZ5RimnG7LQpH2klPxpY86VWFeyu7VUkQ7hcQBvLaU4lH/xEq9UCgFv7OcPbS0FfXZWyr1UhJqLxP00DgeWN7POtW3o0o2qzL2VgCLFseDkfE13hdk4VJ+bcHktKqaOGUXYUqC2jatLqdLSNxrCwPpV0jguWuVNjhRfyfgQfOo3WCN1BmEe0m1HuyPC1JBsogyqeO+rh1ANCYtikW+wNFbLNZTX5FyrKOxQJGygky6oDkLmt4vF5k5EDKjgNT41whudaM2dhQpwevpSproehxsXBBlm8D2lny/AVWNs7WLzk6ITZA5cTzPwp10kx0I6sHvXV4bhVbOAWpOYCRRlKkYgK6sfRbAlOd1QgRAnhqT8KH6ObH7Wd0WGgNSdJ9viOpbOtlRuHClWtsxBgMWMTtDrD+6YSpQO4R2c3vUfuVV9r7TL7qnVWzmQPooFkJ8hE85O+rD0cbhjGL/4akDyaWT/MKqTtRcm0vyJLo9Y6FtZcGwNJRm/6ilL/AN1eabXxvXvPO/TUoj7PdbH8ISK9GacLeAlOqcLbx6kge+vM0JtHKPdVM0qSQZej0Ppq7GFQR/qNkfdC1j+UU9fXKm1DQn3KSqPiKrPSpzNg8OeKkH1ZcP40z2Ric+DaVvbyg/8AKUAf+0A+dVvdDJ7Em2HC1jlOD2VIV4jq0Zh5iR51ciQYIMhQseNpHuqqdJ0gYg80pPuy/wC2mfR/FFxgoF1tRk5jVA8LFHhTIwBhXPk2OcYVZrEnrG+CXFSCPMhSfJumAQEuKZcEtPyBycKTmTyzpBUPrJVvUKG6X4EP4VLzckt/OA6Hq1AZ/AiEq5dWazZ2LGNwpCzDqIS4RYhQ7SHU8DIChwUkjdQ/ARGypeDfUAbpMGdFpN0k+IvyM0+xeDbxzedsw4kRBsR9VfLWFf1FBbRQcSyVkRiMP2Xkj2k3JUkcPbHIqHCk2DxC21hSDBG/lvBG8HhQ60wEuGU4w4YlChZQI15KToR/cU8bfZxIyLAQs7ieyo/UVuPLXxoxCm8YgZhkdA1/WqeVKMbsVSDCh4HUHwrVRhTtvok42SWwVp3j2x5e15X5Ur2dth1n92tSQPZ1T4ZTb4VacPtl5iyvnUD2VE5h9ldyPAyPCp3GcHjjY5HjuMIc/wDq6PU+FScd3Big2A6bKMB1B+0g/wCxX501G23V3ZxCfsOIKVfxAge7zpDiOizrJ0zpG9IuPFGo8pqbDMiuX/LnGfCSLLHasOxe18WnvW55AQfA3FS4HHuKupXuSPgKjZURoSP1wots8h8PhXcm3snVBKXDxNTt+J9TQiHRzHj+dHYe9OjHZSeJ+NaSojT8qmy1FiHcgpjM5UsHURUK8PNFJIUmoScpg0KsBwMKKyoF4y5rdNxAVhumuxB2lVlZXGvrK+hNt5Xzy/1uonYqjAvW6yqw7ZOQbtJZDdiR51Sgb+dZWUuX6TIsfR3/APSxH/O/8Kapq6ysrnl0v2Fl6PUNmXwyAbj5On+Q15gzu8qysq3kehn0Xba//wDOwvi1/wCBdGdFD/lnxzV72hWqyqe/4MvqIumH71H/ALY/nXXHQ9R+Ua6tqn+JFZWUF9YPZZtkpkOg6de+mN0FwyI4XNuZqkdA1n5UBJgtKkcYU3E8dT61lZTS+pDFhmNooi0tmYtMZ4nj3U+gpJjUAPOgAABxYAAgABagABurKyizBWCVBTFrirjlBQQRIg633VlZTroxT8cLVWcYntVlZXHmFkXboViFLw3bUpUKgZiTAjQToKI2y2AUkASdTFz41lZRzbxopDsBRRLdbrKrDoz7JCOya4wqjNZWVVAY8b0qHHDs1lZRQPQNs83NZizfzFZWUV0KKcWe2fL4Ct1lZVF0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72" name="Picture 8" descr="http://4.bp.blogspot.com/-newMsy1QG5A/TfPdh2xJFrI/AAAAAAAAAGU/2BPsqfe-lBI/s1600/polinizan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  <p:sp>
        <p:nvSpPr>
          <p:cNvPr id="8" name="QuadreDeText 7"/>
          <p:cNvSpPr txBox="1"/>
          <p:nvPr/>
        </p:nvSpPr>
        <p:spPr>
          <a:xfrm>
            <a:off x="1547664" y="6211669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Del porxo amb abelles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http://static.photaki.com/pages-encorbat-sembrant_13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</p:spPr>
      </p:pic>
      <p:pic>
        <p:nvPicPr>
          <p:cNvPr id="10246" name="Picture 6" descr="Foto de Canciones de propagand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</p:spPr>
      </p:pic>
      <p:sp>
        <p:nvSpPr>
          <p:cNvPr id="7" name="QuadreDeText 6"/>
          <p:cNvSpPr txBox="1"/>
          <p:nvPr/>
        </p:nvSpPr>
        <p:spPr>
          <a:xfrm>
            <a:off x="2915816" y="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Oint la cançó</a:t>
            </a:r>
          </a:p>
          <a:p>
            <a:r>
              <a:rPr lang="ca-ES" sz="3600" dirty="0" smtClean="0"/>
              <a:t>Del pagès que cava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 descr="http://4.bp.blogspot.com/-yZMsv4_7BUA/TWf4hlhY5fI/AAAAAAAAAV8/q9vIdHHay4E/s1600/sal%2Bmari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2339752" y="522920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Amb la salabror</a:t>
            </a:r>
          </a:p>
          <a:p>
            <a:r>
              <a:rPr lang="ca-ES" sz="3600" dirty="0" smtClean="0"/>
              <a:t>De la marinada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6" name="Picture 4" descr="http://www.vilanova.cat/blog/joanoliva/wp-content/uploads/2010/08/ciu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28678" name="Picture 6" descr="http://3.bp.blogspot.com/_psqqeaLkDrk/TM0EOKrvadI/AAAAAAAAADI/faVClbhGcy4/s1600/mir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7" name="QuadreDeText 6"/>
          <p:cNvSpPr txBox="1"/>
          <p:nvPr/>
        </p:nvSpPr>
        <p:spPr>
          <a:xfrm>
            <a:off x="3959424" y="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Que es guaiti ciutat</a:t>
            </a:r>
          </a:p>
          <a:p>
            <a:r>
              <a:rPr lang="ca-ES" sz="3600" dirty="0" smtClean="0"/>
              <a:t>Des de la finestra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0" name="Picture 2" descr="http://4.bp.blogspot.com/-RMidRTPONtU/Tx7J8aiLp8I/AAAAAAAAADo/8eRLxUzqnUM/s1600/guer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571999" cy="6858000"/>
          </a:xfrm>
          <a:prstGeom prst="rect">
            <a:avLst/>
          </a:prstGeom>
          <a:noFill/>
        </p:spPr>
      </p:pic>
      <p:pic>
        <p:nvPicPr>
          <p:cNvPr id="32772" name="Picture 4" descr="http://images03.olx.es/ui/3/73/94/56216994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6" name="QuadreDeText 5"/>
          <p:cNvSpPr txBox="1"/>
          <p:nvPr/>
        </p:nvSpPr>
        <p:spPr>
          <a:xfrm>
            <a:off x="0" y="4549676"/>
            <a:ext cx="4499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solidFill>
                  <a:schemeClr val="bg1"/>
                </a:solidFill>
              </a:rPr>
              <a:t>I es sentin els clams </a:t>
            </a:r>
          </a:p>
          <a:p>
            <a:r>
              <a:rPr lang="ca-ES" sz="3600" dirty="0" smtClean="0">
                <a:solidFill>
                  <a:schemeClr val="bg1"/>
                </a:solidFill>
              </a:rPr>
              <a:t>De guerra o de festa:</a:t>
            </a:r>
          </a:p>
          <a:p>
            <a:r>
              <a:rPr lang="ca-ES" sz="3600" dirty="0" smtClean="0">
                <a:solidFill>
                  <a:schemeClr val="bg1"/>
                </a:solidFill>
              </a:rPr>
              <a:t>Per ser-hi tot prest</a:t>
            </a:r>
          </a:p>
          <a:p>
            <a:r>
              <a:rPr lang="ca-ES" sz="3600" dirty="0" smtClean="0">
                <a:solidFill>
                  <a:schemeClr val="bg1"/>
                </a:solidFill>
              </a:rPr>
              <a:t>Si arriba una gesta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usuario\Downloads\Usuario HD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827584" y="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La casa que vull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Users\usuario\Downloads\228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34856" cy="6858000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1475656" y="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Que la mar  vegi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usuario\Downloads\plantacion-de-arboles-frut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9383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0" y="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solidFill>
                  <a:schemeClr val="bg1"/>
                </a:solidFill>
              </a:rPr>
              <a:t>I uns arbres amb fruit</a:t>
            </a:r>
          </a:p>
          <a:p>
            <a:r>
              <a:rPr lang="ca-ES" sz="3600" dirty="0" smtClean="0">
                <a:solidFill>
                  <a:schemeClr val="bg1"/>
                </a:solidFill>
              </a:rPr>
              <a:t>Que  me la festegin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00" name="Picture 4" descr="http://www.freepik.es/foto-gratis/rocio-de-la-manana-1_2999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21" y="1"/>
            <a:ext cx="9146321" cy="6858000"/>
          </a:xfrm>
          <a:prstGeom prst="rect">
            <a:avLst/>
          </a:prstGeom>
          <a:noFill/>
        </p:spPr>
      </p:pic>
      <p:sp>
        <p:nvSpPr>
          <p:cNvPr id="6" name="QuadreDeText 5"/>
          <p:cNvSpPr txBox="1"/>
          <p:nvPr/>
        </p:nvSpPr>
        <p:spPr>
          <a:xfrm>
            <a:off x="683568" y="54868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Que, hi dugui un camí,</a:t>
            </a:r>
          </a:p>
          <a:p>
            <a:r>
              <a:rPr lang="ca-ES" sz="3600" dirty="0" smtClean="0"/>
              <a:t>Lluent de rosada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:\Users\usuario\Downloads\bosque_de_pino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539552" y="522920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No molt lluny dels pins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C:\Users\usuario\Downloads\gotas-de-lluvia-fondo-i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15"/>
            <a:ext cx="9144000" cy="6837785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1979712" y="393305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Que la pluja amainen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C:\Users\usuario\Downloads\5886-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040" y="0"/>
            <a:ext cx="9361040" cy="7020780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1475656" y="494116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solidFill>
                  <a:schemeClr val="bg1"/>
                </a:solidFill>
              </a:rPr>
              <a:t>Per si em cal repòs que la lluna hi vingui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C:\Users\usuario\Downloads\20060324203314-s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6" y="0"/>
            <a:ext cx="9149336" cy="6858000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2843808" y="47667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/>
              <a:t>I quan surti el sol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115</Words>
  <Application>Microsoft Office PowerPoint</Application>
  <PresentationFormat>Presentació en pantalla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17" baseType="lpstr">
      <vt:lpstr>Flux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alumne</dc:creator>
  <cp:lastModifiedBy>alumne</cp:lastModifiedBy>
  <cp:revision>12</cp:revision>
  <dcterms:created xsi:type="dcterms:W3CDTF">2012-02-23T08:49:10Z</dcterms:created>
  <dcterms:modified xsi:type="dcterms:W3CDTF">2012-02-28T09:20:34Z</dcterms:modified>
</cp:coreProperties>
</file>