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D64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D140067-40DF-4888-84C5-84974F5D1CF1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D64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D64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1D7E082-C7DB-4B16-A707-01E695B7B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BB675-30D5-4C10-903B-6ED5CF355B7C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9745C-F23D-45B6-A0EB-C09E15F1A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90868-4F31-4942-93C0-1EBA096F0E45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4F8A-9577-41AD-B5D7-7B1A86D45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14036-9F6E-4642-9B82-236F47BF77E1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98C4-6504-48A1-9FD8-52F516DF1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D64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C88F50D-A788-48F4-BD1D-394191A80B97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D64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D64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97C7700-D12A-4793-BE0D-9A9F06116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9A56-94CB-4AEB-9860-2D386D83875F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282D-DE78-46CA-AF72-4C2C96AAA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FC42DFD0-0873-4094-88F8-3E44CE00FFFB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2856D201-74A7-4AD2-8B0B-EDF9E1E8D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382F6-0D6C-42CB-99B0-52F404FD2051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2ECD-5919-483C-A445-B2C77CCAA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A1C9A-E553-40AA-AC8E-3EA2BBBC7E6B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96AA-BBF0-42D9-B494-871B7C693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503238" y="2352675"/>
            <a:ext cx="3840162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4805363" y="2352675"/>
            <a:ext cx="3840162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B148C-5CB3-4454-AC9D-765CC94BC7D0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70754-02AB-40A9-83A3-1CB353048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5F6F-7F82-400C-AE11-679D4E3A0AC9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11A7-D3E3-438D-AD3A-76B343A05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A1E5-7EF3-4D6B-8B36-0735E143DE97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33D6-B3EB-4DA1-8E30-13915AFB8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6C744-DAD2-4307-BF43-F80C84681C6C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CBA6-E504-4F98-8DD7-093C86D69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93663"/>
            <a:ext cx="814705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ca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762125"/>
            <a:ext cx="8147050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9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7530E9-D1DC-4A8F-8655-F90AD65C4EF0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8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D716E-C103-4B9B-94E7-C721A4628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70" r:id="rId6"/>
    <p:sldLayoutId id="2147483764" r:id="rId7"/>
    <p:sldLayoutId id="2147483763" r:id="rId8"/>
    <p:sldLayoutId id="2147483762" r:id="rId9"/>
    <p:sldLayoutId id="2147483761" r:id="rId10"/>
    <p:sldLayoutId id="2147483760" r:id="rId11"/>
    <p:sldLayoutId id="2147483759" r:id="rId12"/>
    <p:sldLayoutId id="21474837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pitchFamily="18" charset="0"/>
        </a:defRPr>
      </a:lvl9pPr>
    </p:titleStyle>
    <p:bodyStyle>
      <a:lvl1pPr marL="457200" indent="-457200" algn="l" rtl="0" eaLnBrk="0" fontAlgn="base" hangingPunct="0">
        <a:spcBef>
          <a:spcPts val="2000"/>
        </a:spcBef>
        <a:spcAft>
          <a:spcPct val="0"/>
        </a:spcAft>
        <a:buClr>
          <a:srgbClr val="6D6452"/>
        </a:buClr>
        <a:buSzPct val="75000"/>
        <a:buFont typeface="Wingdings 2" pitchFamily="18" charset="2"/>
        <a:buChar char=""/>
        <a:defRPr sz="2200" kern="1200">
          <a:solidFill>
            <a:srgbClr val="6D6452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A49A85"/>
        </a:buClr>
        <a:buSzPct val="75000"/>
        <a:buFont typeface="Wingdings 2" pitchFamily="18" charset="2"/>
        <a:buChar char=""/>
        <a:defRPr sz="2000" kern="1200">
          <a:solidFill>
            <a:srgbClr val="6D6452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600"/>
        </a:spcBef>
        <a:spcAft>
          <a:spcPct val="0"/>
        </a:spcAft>
        <a:buClr>
          <a:srgbClr val="6D6452"/>
        </a:buClr>
        <a:buSzPct val="75000"/>
        <a:buFont typeface="Wingdings 2" pitchFamily="18" charset="2"/>
        <a:buChar char=""/>
        <a:defRPr kern="1200">
          <a:solidFill>
            <a:srgbClr val="6D6452"/>
          </a:solidFill>
          <a:latin typeface="+mn-lt"/>
          <a:ea typeface="+mn-ea"/>
          <a:cs typeface="+mn-cs"/>
        </a:defRPr>
      </a:lvl3pPr>
      <a:lvl4pPr marL="1828800" indent="-457200" algn="l" rtl="0" eaLnBrk="0" fontAlgn="base" hangingPunct="0">
        <a:spcBef>
          <a:spcPts val="600"/>
        </a:spcBef>
        <a:spcAft>
          <a:spcPct val="0"/>
        </a:spcAft>
        <a:buClr>
          <a:srgbClr val="A49A85"/>
        </a:buClr>
        <a:buSzPct val="75000"/>
        <a:buFont typeface="Wingdings 2" pitchFamily="18" charset="2"/>
        <a:buChar char=""/>
        <a:defRPr kern="1200">
          <a:solidFill>
            <a:srgbClr val="6D6452"/>
          </a:solidFill>
          <a:latin typeface="+mn-lt"/>
          <a:ea typeface="+mn-ea"/>
          <a:cs typeface="+mn-cs"/>
        </a:defRPr>
      </a:lvl4pPr>
      <a:lvl5pPr marL="2286000" indent="-457200" algn="l" rtl="0" eaLnBrk="0" fontAlgn="base" hangingPunct="0">
        <a:spcBef>
          <a:spcPts val="600"/>
        </a:spcBef>
        <a:spcAft>
          <a:spcPct val="0"/>
        </a:spcAft>
        <a:buClr>
          <a:srgbClr val="6D6452"/>
        </a:buClr>
        <a:buSzPct val="75000"/>
        <a:buFont typeface="Wingdings 2" pitchFamily="18" charset="2"/>
        <a:buChar char=""/>
        <a:defRPr kern="1200">
          <a:solidFill>
            <a:srgbClr val="6D64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8348" y="1082675"/>
            <a:ext cx="8147304" cy="13441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8800" b="1" dirty="0" smtClean="0"/>
              <a:t>Thanksgiving</a:t>
            </a:r>
            <a:endParaRPr lang="en-US" sz="8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8475" y="2716213"/>
            <a:ext cx="8147050" cy="666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" y="2716213"/>
            <a:ext cx="814705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What is Thanksgiving?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Thanksgiving is a holiday that is known as a harvest festival.</a:t>
            </a:r>
          </a:p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The theme behind the celebration is being grateful or thankful.</a:t>
            </a:r>
          </a:p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People thank God for a big harvest, and also their family and friends for support and care. </a:t>
            </a:r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When and Where is Thanksgiving celebrated?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Thanksgiving is celebrated in the United States </a:t>
            </a:r>
          </a:p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It occurs on the fourth (last) Thursday in November, so the date is different every year.  This year it is on November 24</a:t>
            </a:r>
            <a:r>
              <a:rPr lang="en-US" sz="3200" baseline="30000" smtClean="0">
                <a:solidFill>
                  <a:schemeClr val="tx1"/>
                </a:solidFill>
              </a:rPr>
              <a:t>th</a:t>
            </a:r>
            <a:r>
              <a:rPr lang="en-US" sz="3200" smtClean="0">
                <a:solidFill>
                  <a:schemeClr val="tx1"/>
                </a:solidFill>
              </a:rPr>
              <a:t> 2011. 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Why did Thanksgiving begin?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302C24"/>
                </a:solidFill>
              </a:rPr>
              <a:t>Americans say the "First Thanksgiving" was celebrated to give “thanks” to God for guiding the pilgrims safely to the New World in 1620.</a:t>
            </a:r>
          </a:p>
          <a:p>
            <a:pPr eaLnBrk="1" hangingPunct="1"/>
            <a:r>
              <a:rPr lang="en-US" sz="2800" smtClean="0">
                <a:solidFill>
                  <a:srgbClr val="302C24"/>
                </a:solidFill>
              </a:rPr>
              <a:t>The first Thanksgiving feast lasted three days, with food for 53 pilgrims and 90 Native Americans. The Indians taught the pilgrims how to grow crops and survive. </a:t>
            </a:r>
          </a:p>
          <a:p>
            <a:pPr eaLnBrk="1" hangingPunct="1"/>
            <a:r>
              <a:rPr lang="en-US" sz="2800" smtClean="0">
                <a:solidFill>
                  <a:srgbClr val="302C24"/>
                </a:solidFill>
              </a:rPr>
              <a:t>They ate fish, turkey, fruit, and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>
                <a:solidFill>
                  <a:srgbClr val="302C24"/>
                </a:solidFill>
              </a:rPr>
              <a:t>vegetables (pumpkin, corn, squash).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6863" y="4619625"/>
            <a:ext cx="17160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Traditions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Everyone at the dinner table goes around and says what they are thankful for…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Americans eat turkey, stuffing, mashed potatoes, pumpkin pie, and cranberry sauce…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Watching American football on Thanksgiving or Thanksgiving weekend…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Go shopping the Friday after Thanksgiving, it is called “Black Friday” and stores usually open very early and have many discounts.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Typical Thanksgiving food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fdfdfdzgz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" y="1762125"/>
            <a:ext cx="24511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6138" y="4619625"/>
            <a:ext cx="2751137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7888" y="1762125"/>
            <a:ext cx="2719387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1762125"/>
            <a:ext cx="2260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3013" y="3135313"/>
            <a:ext cx="239553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6525" y="4073525"/>
            <a:ext cx="30861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6038"/>
            <a:ext cx="10333038" cy="775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addle">
    <a:dk1>
      <a:srgbClr val="302C24"/>
    </a:dk1>
    <a:lt1>
      <a:sysClr val="window" lastClr="FFFFFF"/>
    </a:lt1>
    <a:dk2>
      <a:srgbClr val="AC6416"/>
    </a:dk2>
    <a:lt2>
      <a:srgbClr val="E8E4DB"/>
    </a:lt2>
    <a:accent1>
      <a:srgbClr val="C6B178"/>
    </a:accent1>
    <a:accent2>
      <a:srgbClr val="9C5B14"/>
    </a:accent2>
    <a:accent3>
      <a:srgbClr val="71B2BC"/>
    </a:accent3>
    <a:accent4>
      <a:srgbClr val="78AA5D"/>
    </a:accent4>
    <a:accent5>
      <a:srgbClr val="867099"/>
    </a:accent5>
    <a:accent6>
      <a:srgbClr val="4C6F75"/>
    </a:accent6>
    <a:hlink>
      <a:srgbClr val="F27B0E"/>
    </a:hlink>
    <a:folHlink>
      <a:srgbClr val="989268"/>
    </a:folHlink>
  </a:clrScheme>
</a:themeOverride>
</file>

<file path=ppt/theme/themeOverride2.xml><?xml version="1.0" encoding="utf-8"?>
<a:themeOverride xmlns:a="http://schemas.openxmlformats.org/drawingml/2006/main">
  <a:clrScheme name="Saddle">
    <a:dk1>
      <a:srgbClr val="302C24"/>
    </a:dk1>
    <a:lt1>
      <a:sysClr val="window" lastClr="FFFFFF"/>
    </a:lt1>
    <a:dk2>
      <a:srgbClr val="AC6416"/>
    </a:dk2>
    <a:lt2>
      <a:srgbClr val="E8E4DB"/>
    </a:lt2>
    <a:accent1>
      <a:srgbClr val="C6B178"/>
    </a:accent1>
    <a:accent2>
      <a:srgbClr val="9C5B14"/>
    </a:accent2>
    <a:accent3>
      <a:srgbClr val="71B2BC"/>
    </a:accent3>
    <a:accent4>
      <a:srgbClr val="78AA5D"/>
    </a:accent4>
    <a:accent5>
      <a:srgbClr val="867099"/>
    </a:accent5>
    <a:accent6>
      <a:srgbClr val="4C6F75"/>
    </a:accent6>
    <a:hlink>
      <a:srgbClr val="F27B0E"/>
    </a:hlink>
    <a:folHlink>
      <a:srgbClr val="989268"/>
    </a:folHlink>
  </a:clrScheme>
</a:themeOverride>
</file>

<file path=ppt/theme/themeOverride3.xml><?xml version="1.0" encoding="utf-8"?>
<a:themeOverride xmlns:a="http://schemas.openxmlformats.org/drawingml/2006/main">
  <a:clrScheme name="Saddle">
    <a:dk1>
      <a:srgbClr val="302C24"/>
    </a:dk1>
    <a:lt1>
      <a:sysClr val="window" lastClr="FFFFFF"/>
    </a:lt1>
    <a:dk2>
      <a:srgbClr val="AC6416"/>
    </a:dk2>
    <a:lt2>
      <a:srgbClr val="E8E4DB"/>
    </a:lt2>
    <a:accent1>
      <a:srgbClr val="C6B178"/>
    </a:accent1>
    <a:accent2>
      <a:srgbClr val="9C5B14"/>
    </a:accent2>
    <a:accent3>
      <a:srgbClr val="71B2BC"/>
    </a:accent3>
    <a:accent4>
      <a:srgbClr val="78AA5D"/>
    </a:accent4>
    <a:accent5>
      <a:srgbClr val="867099"/>
    </a:accent5>
    <a:accent6>
      <a:srgbClr val="4C6F75"/>
    </a:accent6>
    <a:hlink>
      <a:srgbClr val="F27B0E"/>
    </a:hlink>
    <a:folHlink>
      <a:srgbClr val="9892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3121</TotalTime>
  <Words>201</Words>
  <Application>Microsoft Macintosh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5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Book Antiqua</vt:lpstr>
      <vt:lpstr>Wingdings 2</vt:lpstr>
      <vt:lpstr>Calibri</vt:lpstr>
      <vt:lpstr>Saddle</vt:lpstr>
      <vt:lpstr>Saddle</vt:lpstr>
      <vt:lpstr>Saddle</vt:lpstr>
      <vt:lpstr>Saddle</vt:lpstr>
      <vt:lpstr>Saddle</vt:lpstr>
      <vt:lpstr>Diapositiva 1</vt:lpstr>
      <vt:lpstr>What is Thanksgiving?</vt:lpstr>
      <vt:lpstr>When and Where is Thanksgiving celebrated?</vt:lpstr>
      <vt:lpstr>Why did Thanksgiving begin?</vt:lpstr>
      <vt:lpstr>Traditions</vt:lpstr>
      <vt:lpstr>Typical Thanksgiving food</vt:lpstr>
      <vt:lpstr>Diapositiva 7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Thanksgiving</dc:title>
  <dc:creator>Michelle Dryjanski</dc:creator>
  <cp:lastModifiedBy>argo</cp:lastModifiedBy>
  <cp:revision>15</cp:revision>
  <dcterms:created xsi:type="dcterms:W3CDTF">2011-11-20T03:51:55Z</dcterms:created>
  <dcterms:modified xsi:type="dcterms:W3CDTF">2011-11-23T11:47:48Z</dcterms:modified>
</cp:coreProperties>
</file>