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7" r:id="rId2"/>
    <p:sldId id="256" r:id="rId3"/>
    <p:sldId id="272" r:id="rId4"/>
    <p:sldId id="266" r:id="rId5"/>
    <p:sldId id="274" r:id="rId6"/>
    <p:sldId id="270" r:id="rId7"/>
    <p:sldId id="273" r:id="rId8"/>
    <p:sldId id="271" r:id="rId9"/>
    <p:sldId id="260" r:id="rId10"/>
    <p:sldId id="269" r:id="rId11"/>
    <p:sldId id="265" r:id="rId12"/>
    <p:sldId id="263" r:id="rId13"/>
    <p:sldId id="264" r:id="rId14"/>
    <p:sldId id="27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40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037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182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37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228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642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0764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1352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239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293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76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06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15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161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682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495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942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A01BE-69B4-4CD6-A884-57125140A3FE}" type="datetimeFigureOut">
              <a:rPr lang="es-ES" smtClean="0"/>
              <a:pPr/>
              <a:t>04/03/2014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34B8-2D32-4991-84B9-32F8A5AD2D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7182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Grup</a:t>
            </a:r>
            <a:r>
              <a:rPr lang="es-ES" dirty="0" smtClean="0"/>
              <a:t> 7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800" dirty="0"/>
              <a:t>Georgiana Triscariu, Cinthya Loayza i Pamela Morán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9982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0547" y="1045029"/>
            <a:ext cx="11271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 smtClean="0"/>
              <a:t>EN </a:t>
            </a:r>
            <a:r>
              <a:rPr lang="es-ES_tradnl" sz="2000" dirty="0" smtClean="0"/>
              <a:t>ALCOY, ELS OBRERS VAN PENETRAR EN LES FÀBRIQUES  I VAN DESTRUIR LA NOVA MAQUINÀRIA RECENTMENT IMPORTADA D’ANGLATERRA. ÉS UNA MANIFESTACIÓ DEL LUDDISME EN ESPANYA. </a:t>
            </a: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 smtClean="0"/>
              <a:t>L’ANY </a:t>
            </a:r>
            <a:r>
              <a:rPr lang="es-ES" sz="2000" dirty="0"/>
              <a:t>1835, </a:t>
            </a:r>
            <a:r>
              <a:rPr lang="es-ES" sz="2000" dirty="0" smtClean="0"/>
              <a:t>DESTRUEIXEN  </a:t>
            </a:r>
            <a:r>
              <a:rPr lang="es-ES" sz="2000" dirty="0"/>
              <a:t>LA </a:t>
            </a:r>
            <a:r>
              <a:rPr lang="es-ES" sz="2000" dirty="0" smtClean="0"/>
              <a:t>FÀBRICA TÈXTIL </a:t>
            </a:r>
            <a:r>
              <a:rPr lang="es-ES" sz="2000" u="sng" dirty="0"/>
              <a:t>BONAPLATA </a:t>
            </a:r>
            <a:endParaRPr lang="es-ES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47" y="2410681"/>
            <a:ext cx="5896946" cy="40910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12768" y="2701858"/>
            <a:ext cx="51691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LA LLUITA CONTRA LA </a:t>
            </a:r>
            <a:r>
              <a:rPr lang="es-ES" sz="2000" dirty="0" smtClean="0"/>
              <a:t>NOVA MÀQUINA ,VA </a:t>
            </a:r>
            <a:r>
              <a:rPr lang="es-ES" sz="2000" dirty="0"/>
              <a:t>ESDEVENIR UNA MANERA DE DEFENSAR EL LLOC DE </a:t>
            </a:r>
            <a:r>
              <a:rPr lang="es-ES" sz="2000" dirty="0" smtClean="0"/>
              <a:t>TREBALL, TAMBÉ </a:t>
            </a:r>
            <a:r>
              <a:rPr lang="es-ES" sz="2000" dirty="0"/>
              <a:t>UNA MANERA </a:t>
            </a:r>
            <a:r>
              <a:rPr lang="es-ES" sz="2000" dirty="0" smtClean="0"/>
              <a:t>D’INTIMIDAR </a:t>
            </a:r>
            <a:r>
              <a:rPr lang="es-ES" sz="2000" dirty="0"/>
              <a:t>ELS EMPRESARIS </a:t>
            </a:r>
            <a:r>
              <a:rPr lang="es-ES" sz="2000" dirty="0" smtClean="0"/>
              <a:t>I QUE CREIEN QUE DESAPAREIXERIA L’ATUR.</a:t>
            </a:r>
          </a:p>
          <a:p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PER DEFENSAR ELS SEUS INTERESSOS, VAN APARÈIXER LES PRIMERES ASSOCIACIONS DE TREBALLADORS (SOCIETATS DE SOCORS MUTUS).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1607628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LES INTERNACIONALS OBRERES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MARXISTES I ANARQUISTES DEFENSAVEN LA NECESSITAT D’UNIR ELS ESFORÇOS DE LA CLASSE OBRERA DE TOT EL MÓN PER LLUITAR CONTRA EL CAPITALISME (INTERNACIONALISME PROLETARI).</a:t>
            </a:r>
          </a:p>
          <a:p>
            <a:r>
              <a:rPr lang="es-ES" dirty="0" smtClean="0"/>
              <a:t>ES VA CREAR L’ASSOCIACIÓ INTERNACIONAL DE TREBALLADORS </a:t>
            </a:r>
            <a:r>
              <a:rPr lang="es-ES" dirty="0" smtClean="0"/>
              <a:t>(</a:t>
            </a:r>
            <a:r>
              <a:rPr lang="es-ES" dirty="0" smtClean="0"/>
              <a:t>LA </a:t>
            </a:r>
            <a:r>
              <a:rPr lang="es-ES" dirty="0" smtClean="0"/>
              <a:t>PRIMERA INTERNACIONAL</a:t>
            </a:r>
            <a:r>
              <a:rPr lang="es-ES" dirty="0" smtClean="0"/>
              <a:t>.</a:t>
            </a:r>
            <a:r>
              <a:rPr lang="es-ES" dirty="0" smtClean="0"/>
              <a:t>)</a:t>
            </a:r>
            <a:endParaRPr lang="es-ES" dirty="0" smtClean="0"/>
          </a:p>
          <a:p>
            <a:r>
              <a:rPr lang="es-ES" dirty="0" smtClean="0"/>
              <a:t>EL 1889 A PARÍS ES VA FUNDAR LA SEGONA INTERNACIONAL. ERA UNA ORGANITZACIÓ SOCIALISTA I TENIA COM A OBJECTIU LA COORDINACIÓ DE PROGRAMES DELS DIFERENTS PARTITS SOCIALISTES.VA CREAR L’HIMNE “LA INTERNACIONAL I LA FESTA DEL PRIMER DE MAIG”.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0825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1828" y="260519"/>
            <a:ext cx="8610600" cy="1293028"/>
          </a:xfrm>
        </p:spPr>
        <p:txBody>
          <a:bodyPr/>
          <a:lstStyle/>
          <a:p>
            <a:r>
              <a:rPr lang="es-ES" u="sng" dirty="0" smtClean="0"/>
              <a:t>EL MARXISME I SOCIALISME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800" dirty="0"/>
              <a:t>AMB LA REVOLUCIÓ, EL PROLETARIAT CONQUERIRIA EL PODER POLÍTIC(DICTADURA DEL PROLETARIAT) I CREARIA UN ESTAT OBRER QUE SOCIALITZARIA LA PROPIETAT</a:t>
            </a:r>
            <a:r>
              <a:rPr lang="es-ES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2800" dirty="0"/>
              <a:t>A </a:t>
            </a:r>
            <a:r>
              <a:rPr lang="es-ES" sz="2800" dirty="0" smtClean="0"/>
              <a:t>MÉS, </a:t>
            </a:r>
            <a:r>
              <a:rPr lang="es-ES" sz="2800" dirty="0"/>
              <a:t>A MÉS DE SINDICATS VAN ANAR APAREIXENT ELS PARTITS POLÍTICS OBRERS</a:t>
            </a:r>
            <a:r>
              <a:rPr lang="es-ES" sz="2800" dirty="0" smtClean="0"/>
              <a:t>.</a:t>
            </a:r>
          </a:p>
          <a:p>
            <a:pPr marL="0" indent="0">
              <a:buNone/>
            </a:pPr>
            <a:endParaRPr lang="es-E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2800" dirty="0"/>
              <a:t> GRÀCIES A LA FI DE LA PROPIETAT PRIVADA VA DESAPARÈIXER LES CLASSES SOCIALS I </a:t>
            </a:r>
            <a:r>
              <a:rPr lang="es-ES" sz="2800" dirty="0" smtClean="0"/>
              <a:t>L’ESTAT PER </a:t>
            </a:r>
            <a:r>
              <a:rPr lang="es-ES" sz="2800" dirty="0"/>
              <a:t>PODER ASSOLIR LA SOCIETAT COMUNISTA.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91433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9213"/>
            <a:ext cx="8610600" cy="1293028"/>
          </a:xfrm>
        </p:spPr>
        <p:txBody>
          <a:bodyPr/>
          <a:lstStyle/>
          <a:p>
            <a:r>
              <a:rPr lang="es-ES" u="sng" dirty="0" smtClean="0"/>
              <a:t>EL ANARQUISME</a:t>
            </a:r>
            <a:endParaRPr lang="es-ES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67330" y="3756800"/>
            <a:ext cx="5150498" cy="27829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7951" y="1455600"/>
            <a:ext cx="109914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L’ANARQUISME VA REUNIR UN CONJUNT DE PENSADORS QUE </a:t>
            </a:r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      COMPARTIEN </a:t>
            </a: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TRES PRINCIPIS: L’EXALTACIÓ DE LA LLIBERTAT INDIVIDUAL, LA CRÍTICA A LA PROPIETAT PRIVADA, LA DEFENSA DE PROPIETAT COL·LECTIVA I EL REBUIG A L’AUTORITAT</a:t>
            </a:r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DEFENSAVEN L’ACCIÓ REVOLUCIONÀRIA DELS OBRERS I </a:t>
            </a:r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DELS PAGESOS</a:t>
            </a:r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, MITJANÇANT </a:t>
            </a: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UNA VAGA </a:t>
            </a:r>
            <a:endParaRPr lang="es-E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    GENERAL </a:t>
            </a: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QUE ARRUÏNÉS LA BURGESIA </a:t>
            </a:r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I</a:t>
            </a:r>
          </a:p>
          <a:p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    DESTRUÍS </a:t>
            </a: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L’ESTAT.</a:t>
            </a:r>
          </a:p>
          <a:p>
            <a:endParaRPr lang="es-E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UN SECTOR DEFENSAVA L’ACCIÓ DIRECTA </a:t>
            </a:r>
            <a:endParaRPr lang="es-E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I </a:t>
            </a: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VIOLENTA CONTRA ELS PILARS DEL </a:t>
            </a:r>
          </a:p>
          <a:p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CAPITALISME(LA </a:t>
            </a: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BURGESIA, L’EXÈRCIT</a:t>
            </a:r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</a:p>
          <a:p>
            <a:r>
              <a:rPr lang="es-ES" sz="2400" dirty="0" smtClean="0">
                <a:solidFill>
                  <a:schemeClr val="tx1">
                    <a:lumMod val="95000"/>
                  </a:schemeClr>
                </a:solidFill>
              </a:rPr>
              <a:t>L’ESTAT </a:t>
            </a:r>
            <a:r>
              <a:rPr lang="es-ES" sz="2400" dirty="0">
                <a:solidFill>
                  <a:schemeClr val="tx1">
                    <a:lumMod val="95000"/>
                  </a:schemeClr>
                </a:solidFill>
              </a:rPr>
              <a:t>I L’ESGLÉSIA).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40713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1176" y="1287624"/>
            <a:ext cx="111780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 smtClean="0"/>
              <a:t>AL PAS DE LES DÈCADES ES VA ANAR REDUINT LES HORES DE TREBALL.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/>
              <a:t> </a:t>
            </a:r>
            <a:r>
              <a:rPr lang="ca-ES" dirty="0"/>
              <a:t>ENDAVANT LENTAMENT A PARTIR DE FINALS DEL SEGLE </a:t>
            </a:r>
            <a:r>
              <a:rPr lang="ca-ES" dirty="0" smtClean="0"/>
              <a:t>XIX I </a:t>
            </a:r>
            <a:r>
              <a:rPr lang="ca-ES" dirty="0"/>
              <a:t>COMENÇAMENT DEL SEGLE </a:t>
            </a:r>
            <a:r>
              <a:rPr lang="ca-ES" dirty="0" smtClean="0"/>
              <a:t>XX, </a:t>
            </a:r>
            <a:r>
              <a:rPr lang="ca-ES" dirty="0"/>
              <a:t>LES REIVINDICACIONS SOCIALS I LABORALS ES VAN COMPLINT MILLORANT LES CONDICIONS DE VIDA DELS TREBALLADORS.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281926" y="364294"/>
            <a:ext cx="499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SEGLE XIX-XXI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356" y="3432844"/>
            <a:ext cx="5260522" cy="29458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76" y="3432845"/>
            <a:ext cx="6023130" cy="29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737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7159" y="1032443"/>
            <a:ext cx="10767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El </a:t>
            </a:r>
            <a:r>
              <a:rPr lang="ca-ES" sz="5400" b="1" i="1" spc="50" dirty="0" smtClean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moviment</a:t>
            </a:r>
            <a:r>
              <a:rPr lang="es-ES" sz="5400" b="1" i="1" spc="50" dirty="0" smtClean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a-ES" sz="5400" b="1" i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obrer</a:t>
            </a:r>
            <a:r>
              <a:rPr lang="es-ES" sz="5400" b="1" i="1" spc="50" dirty="0">
                <a:ln w="952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s-ES" sz="5400" b="1" spc="50" dirty="0">
              <a:ln w="952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s-ES" sz="5400" b="1" spc="50" dirty="0">
              <a:ln w="952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5501" y="2251752"/>
            <a:ext cx="3231872" cy="30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0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3143" y="1306286"/>
            <a:ext cx="105622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4000" dirty="0" smtClean="0">
                <a:latin typeface="Algerian" panose="04020705040A02060702" pitchFamily="82" charset="0"/>
              </a:rPr>
              <a:t>EL NAIXEMENT DEL MOVIMENT OBRER ESTÀ LLIGAT A LES TRANSFORMACIÓNS POLÍTIQUES, SOCIALS I ECONÒMIQUES QUE COMPORTA LA VICTÒRIA DE LES IDEES DEL LIBERALISME, TANT POLÍTIC COM ECONÒMIC.</a:t>
            </a:r>
            <a:endParaRPr lang="es-ES" sz="4000" dirty="0">
              <a:latin typeface="Algerian" panose="04020705040A02060702" pitchFamily="8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0159" y="842732"/>
            <a:ext cx="3565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 INTRODUCCIÓ</a:t>
            </a:r>
            <a:r>
              <a:rPr lang="es-E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1971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u="sng" dirty="0"/>
              <a:t>EL MOVIMENT OBRER</a:t>
            </a:r>
            <a:r>
              <a:rPr lang="es-ES" i="1" u="sng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" i="1" u="sng" dirty="0">
                <a:solidFill>
                  <a:schemeClr val="tx2">
                    <a:lumMod val="10000"/>
                  </a:schemeClr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9063" y="1758375"/>
            <a:ext cx="11281524" cy="4381168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/>
              <a:t>INTERCANVIEN TREBALL PER SALARI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/>
              <a:t>CONDICIONS DE TREBALL DURÍSSIMES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 smtClean="0"/>
              <a:t>EL </a:t>
            </a:r>
            <a:r>
              <a:rPr lang="es-ES" dirty="0"/>
              <a:t>TALLER VA DEIXAR LLOC A LES FÀBRIQUES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 smtClean="0"/>
              <a:t>AL </a:t>
            </a:r>
            <a:r>
              <a:rPr lang="es-ES" dirty="0"/>
              <a:t>PRINCIPI, EREN ORGANITZACIONS IL·LEGALS, PERSEGUIDES PELS GOVERNS LIBERALS.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/>
              <a:t>ELS CONFLICTES S’HAVIEN DE RESOLDRE ENTRE L’EMPRESARI I EL TREBALLADOR.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/>
              <a:t>AMB AIXÒ ES VAN FUNDAR ELS PRIMERS SINDICATS, QUE VOLIEN MILLORAR LES CONDICIONS DE TREBALL DELS OBRERS.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/>
              <a:t>I TAMBÉ VA SORGIR EL MARXISME I ANARQUISME.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3595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91" y="205273"/>
            <a:ext cx="11271379" cy="6494107"/>
          </a:xfrm>
        </p:spPr>
      </p:pic>
    </p:spTree>
    <p:extLst>
      <p:ext uri="{BB962C8B-B14F-4D97-AF65-F5344CB8AC3E}">
        <p14:creationId xmlns:p14="http://schemas.microsoft.com/office/powerpoint/2010/main" xmlns="" val="2626834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rot="21050433">
            <a:off x="885594" y="2874029"/>
            <a:ext cx="1086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L’ORIGEN DEL MOVIMENT OBRER</a:t>
            </a:r>
          </a:p>
        </p:txBody>
      </p:sp>
    </p:spTree>
    <p:extLst>
      <p:ext uri="{BB962C8B-B14F-4D97-AF65-F5344CB8AC3E}">
        <p14:creationId xmlns:p14="http://schemas.microsoft.com/office/powerpoint/2010/main" xmlns="" val="491624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702" y="1765553"/>
            <a:ext cx="5479404" cy="38327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6226" y="212398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8" indent="-342900">
              <a:buFont typeface="Wingdings" panose="05000000000000000000" pitchFamily="2" charset="2"/>
              <a:buChar char="q"/>
            </a:pPr>
            <a:r>
              <a:rPr lang="fr-FR" dirty="0" smtClean="0"/>
              <a:t>SOUS MOLT BAIXOS,</a:t>
            </a:r>
          </a:p>
          <a:p>
            <a:pPr marL="342900" lvl="8" indent="-342900">
              <a:buFont typeface="Wingdings" panose="05000000000000000000" pitchFamily="2" charset="2"/>
              <a:buChar char="q"/>
            </a:pPr>
            <a:r>
              <a:rPr lang="fr-FR" dirty="0" smtClean="0"/>
              <a:t>AUGMENT DE L’ATUR,</a:t>
            </a:r>
          </a:p>
          <a:p>
            <a:pPr marL="342900" lvl="8" indent="-342900">
              <a:buFont typeface="Wingdings" panose="05000000000000000000" pitchFamily="2" charset="2"/>
              <a:buChar char="q"/>
            </a:pPr>
            <a:r>
              <a:rPr lang="fr-FR" dirty="0" smtClean="0"/>
              <a:t>PÈSSIMES CONDICIONS DE TREBALL</a:t>
            </a:r>
          </a:p>
          <a:p>
            <a:pPr marL="342900" lvl="8" indent="-342900">
              <a:buFont typeface="Wingdings" panose="05000000000000000000" pitchFamily="2" charset="2"/>
              <a:buChar char="q"/>
            </a:pPr>
            <a:r>
              <a:rPr lang="fr-FR" dirty="0" smtClean="0"/>
              <a:t>EXPLOTACIÓ DE DONES I NENS</a:t>
            </a:r>
          </a:p>
          <a:p>
            <a:pPr marL="342900" lvl="8" indent="-342900">
              <a:buFont typeface="Wingdings" panose="05000000000000000000" pitchFamily="2" charset="2"/>
              <a:buChar char="q"/>
            </a:pPr>
            <a:r>
              <a:rPr lang="fr-FR" dirty="0" smtClean="0"/>
              <a:t>BARRIS OBRERS D’HABITATGES EN MOLT MALES CONDICIONS</a:t>
            </a:r>
          </a:p>
          <a:p>
            <a:pPr marL="342900" lvl="8" indent="-342900">
              <a:buFont typeface="Wingdings" panose="05000000000000000000" pitchFamily="2" charset="2"/>
              <a:buChar char="q"/>
            </a:pPr>
            <a:r>
              <a:rPr lang="fr-FR" dirty="0" smtClean="0"/>
              <a:t>ANALFABETISME…ETC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s-ES" dirty="0" smtClean="0"/>
              <a:t>VAN </a:t>
            </a:r>
            <a:r>
              <a:rPr lang="es-ES" dirty="0"/>
              <a:t>FER APARÈIXER DIVERSES FORMES DE </a:t>
            </a:r>
            <a:r>
              <a:rPr lang="es-ES" dirty="0" smtClean="0"/>
              <a:t>PROTESTA.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s-ES" dirty="0"/>
              <a:t>INICIALMENT ELS OBRERS NO ESTAVEN ORGANITZATS, PERÒ POC A POC VAN FORMAR SINDICATS (</a:t>
            </a:r>
            <a:r>
              <a:rPr lang="es-ES" u="sng" dirty="0"/>
              <a:t>GREAT TRADE UNION, 1834</a:t>
            </a:r>
            <a:r>
              <a:rPr lang="es-ES" dirty="0"/>
              <a:t>), I </a:t>
            </a:r>
            <a:r>
              <a:rPr lang="es-ES" dirty="0" smtClean="0"/>
              <a:t>TAMBÉ VAN SORGIR ORGANITZACIONS </a:t>
            </a:r>
            <a:r>
              <a:rPr lang="es-ES" dirty="0"/>
              <a:t>QUE VAN REALITZAR ACCIONS PER DEFENSAR ELS SEUS INTERESSOS.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endParaRPr lang="fr-FR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332402" y="14423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LES MALES CONDICIONS DE VIDA I DE TREBALL DELS  OBRERS (</a:t>
            </a:r>
            <a:r>
              <a:rPr lang="es-ES" u="sng" dirty="0"/>
              <a:t>PROLETARIS</a:t>
            </a:r>
            <a:r>
              <a:rPr lang="es-E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356944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21285497">
            <a:off x="1731753" y="2668755"/>
            <a:ext cx="913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MANIFESTACIONS OBRERES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735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147" y="2599780"/>
            <a:ext cx="52508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86147" y="776208"/>
            <a:ext cx="107416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s-ES" sz="4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4400" dirty="0" smtClean="0"/>
              <a:t>LLUITA </a:t>
            </a:r>
            <a:r>
              <a:rPr lang="es-ES" sz="4400" dirty="0"/>
              <a:t>DEL TREBALLADORS  PER MILLORAR LES SEVES CONDICIONS DE VIDA I DE TREBALL </a:t>
            </a:r>
            <a:r>
              <a:rPr lang="es-ES" sz="4400" dirty="0" smtClean="0"/>
              <a:t>(</a:t>
            </a:r>
            <a:r>
              <a:rPr lang="ca-ES" sz="4400" dirty="0"/>
              <a:t>P</a:t>
            </a:r>
            <a:r>
              <a:rPr lang="ca-ES" sz="4400" dirty="0" smtClean="0"/>
              <a:t>rimera </a:t>
            </a:r>
            <a:r>
              <a:rPr lang="ca-ES" sz="4400" dirty="0"/>
              <a:t>manifestació </a:t>
            </a:r>
            <a:r>
              <a:rPr lang="ca-ES" sz="4400" dirty="0" smtClean="0"/>
              <a:t>obrera </a:t>
            </a:r>
            <a:r>
              <a:rPr lang="ca-ES" sz="4400" dirty="0"/>
              <a:t>va ser un moviment clandestí anomenat </a:t>
            </a:r>
            <a:r>
              <a:rPr lang="es-ES" sz="4400" u="sng" dirty="0"/>
              <a:t>LUDDISME</a:t>
            </a:r>
            <a:r>
              <a:rPr lang="es-ES" sz="4400" dirty="0"/>
              <a:t>). </a:t>
            </a:r>
            <a:endParaRPr lang="es-ES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9135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907</TotalTime>
  <Words>591</Words>
  <Application>Microsoft Office PowerPoint</Application>
  <PresentationFormat>Personalizado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Estela de condensación</vt:lpstr>
      <vt:lpstr>Grup 7</vt:lpstr>
      <vt:lpstr>Diapositiva 2</vt:lpstr>
      <vt:lpstr>Diapositiva 3</vt:lpstr>
      <vt:lpstr>EL MOVIMENT OBRER </vt:lpstr>
      <vt:lpstr>Diapositiva 5</vt:lpstr>
      <vt:lpstr>Diapositiva 6</vt:lpstr>
      <vt:lpstr>Diapositiva 7</vt:lpstr>
      <vt:lpstr>Diapositiva 8</vt:lpstr>
      <vt:lpstr>Diapositiva 9</vt:lpstr>
      <vt:lpstr>Diapositiva 10</vt:lpstr>
      <vt:lpstr>LES INTERNACIONALS OBRERES</vt:lpstr>
      <vt:lpstr>EL MARXISME I SOCIALISME</vt:lpstr>
      <vt:lpstr>EL ANARQUISME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movimiento obrer del S.VIII al XX</dc:title>
  <dc:creator>nadie nadie</dc:creator>
  <cp:lastModifiedBy>alum-01</cp:lastModifiedBy>
  <cp:revision>48</cp:revision>
  <dcterms:created xsi:type="dcterms:W3CDTF">2014-02-15T15:06:19Z</dcterms:created>
  <dcterms:modified xsi:type="dcterms:W3CDTF">2014-03-04T11:50:25Z</dcterms:modified>
</cp:coreProperties>
</file>