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61" r:id="rId5"/>
    <p:sldId id="259" r:id="rId6"/>
    <p:sldId id="260" r:id="rId7"/>
    <p:sldId id="264" r:id="rId8"/>
    <p:sldId id="262" r:id="rId9"/>
    <p:sldId id="263" r:id="rId10"/>
  </p:sldIdLst>
  <p:sldSz cx="9144000" cy="6858000" type="screen4x3"/>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9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1"/>
          <p:cNvGrpSpPr/>
          <p:nvPr/>
        </p:nvGrpSpPr>
        <p:grpSpPr>
          <a:xfrm>
            <a:off x="0" y="0"/>
            <a:ext cx="9144000" cy="6400800"/>
            <a:chOff x="0" y="0"/>
            <a:chExt cx="9144000" cy="6400800"/>
          </a:xfrm>
        </p:grpSpPr>
        <p:sp>
          <p:nvSpPr>
            <p:cNvPr id="16" name="Rectangle 15"/>
            <p:cNvSpPr/>
            <p:nvPr/>
          </p:nvSpPr>
          <p:spPr>
            <a:xfrm>
              <a:off x="1828800" y="4572000"/>
              <a:ext cx="6858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8" name="Group 10"/>
            <p:cNvGrpSpPr/>
            <p:nvPr/>
          </p:nvGrpSpPr>
          <p:grpSpPr>
            <a:xfrm>
              <a:off x="0" y="0"/>
              <a:ext cx="9144000" cy="6400800"/>
              <a:chOff x="0" y="0"/>
              <a:chExt cx="9144000" cy="6400800"/>
            </a:xfrm>
          </p:grpSpPr>
          <p:sp>
            <p:nvSpPr>
              <p:cNvPr id="15" name="Rectangle 14"/>
              <p:cNvSpPr/>
              <p:nvPr/>
            </p:nvSpPr>
            <p:spPr>
              <a:xfrm>
                <a:off x="0" y="0"/>
                <a:ext cx="1828800" cy="640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p:nvSpPr>
            <p:spPr>
              <a:xfrm>
                <a:off x="0" y="4572000"/>
                <a:ext cx="91440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13" name="Rectangle 12"/>
            <p:cNvSpPr/>
            <p:nvPr/>
          </p:nvSpPr>
          <p:spPr>
            <a:xfrm>
              <a:off x="0" y="45720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4" name="Date Placeholder 3"/>
          <p:cNvSpPr>
            <a:spLocks noGrp="1"/>
          </p:cNvSpPr>
          <p:nvPr>
            <p:ph type="dt" sz="half" idx="10"/>
          </p:nvPr>
        </p:nvSpPr>
        <p:spPr>
          <a:xfrm>
            <a:off x="6934200" y="6553200"/>
            <a:ext cx="1676400" cy="228600"/>
          </a:xfrm>
        </p:spPr>
        <p:txBody>
          <a:bodyPr vert="horz" lIns="91440" tIns="45720" rIns="91440" bIns="45720" rtlCol="0" anchor="t" anchorCtr="0"/>
          <a:lstStyle>
            <a:lvl1pPr marL="0" algn="r" defTabSz="914400" rtl="0" eaLnBrk="1" latinLnBrk="0" hangingPunct="1">
              <a:defRPr sz="900" kern="1200" cap="small" baseline="0">
                <a:solidFill>
                  <a:sysClr val="windowText" lastClr="000000"/>
                </a:solidFill>
                <a:latin typeface="+mj-lt"/>
                <a:ea typeface="+mn-ea"/>
                <a:cs typeface="+mn-cs"/>
              </a:defRPr>
            </a:lvl1pPr>
          </a:lstStyle>
          <a:p>
            <a:fld id="{B49BB7FC-D68B-4BAF-BFF1-742FC1D1377B}" type="datetimeFigureOut">
              <a:rPr lang="ca-ES" smtClean="0"/>
              <a:pPr/>
              <a:t>24/02/2014</a:t>
            </a:fld>
            <a:endParaRPr lang="ca-ES" dirty="0"/>
          </a:p>
        </p:txBody>
      </p:sp>
      <p:sp>
        <p:nvSpPr>
          <p:cNvPr id="5" name="Footer Placeholder 4"/>
          <p:cNvSpPr>
            <a:spLocks noGrp="1"/>
          </p:cNvSpPr>
          <p:nvPr>
            <p:ph type="ftr" sz="quarter" idx="11"/>
          </p:nvPr>
        </p:nvSpPr>
        <p:spPr>
          <a:xfrm>
            <a:off x="1891553" y="6553200"/>
            <a:ext cx="1676400" cy="228600"/>
          </a:xfrm>
        </p:spPr>
        <p:txBody>
          <a:bodyPr anchor="t" anchorCtr="0"/>
          <a:lstStyle>
            <a:lvl1pPr>
              <a:defRPr>
                <a:solidFill>
                  <a:sysClr val="windowText" lastClr="000000"/>
                </a:solidFill>
              </a:defRPr>
            </a:lvl1pPr>
          </a:lstStyle>
          <a:p>
            <a:endParaRPr lang="ca-ES" dirty="0"/>
          </a:p>
        </p:txBody>
      </p:sp>
      <p:sp>
        <p:nvSpPr>
          <p:cNvPr id="6" name="Slide Number Placeholder 5"/>
          <p:cNvSpPr>
            <a:spLocks noGrp="1"/>
          </p:cNvSpPr>
          <p:nvPr>
            <p:ph type="sldNum" sz="quarter" idx="12"/>
          </p:nvPr>
        </p:nvSpPr>
        <p:spPr>
          <a:xfrm>
            <a:off x="4870076" y="6553200"/>
            <a:ext cx="762000" cy="228600"/>
          </a:xfrm>
          <a:noFill/>
          <a:ln>
            <a:noFill/>
          </a:ln>
          <a:effectLst/>
        </p:spPr>
        <p:txBody>
          <a:bodyPr/>
          <a:lstStyle>
            <a:lvl1pPr algn="ctr">
              <a:defRPr sz="900" kern="1200" cap="small" baseline="0">
                <a:solidFill>
                  <a:sysClr val="windowText" lastClr="000000"/>
                </a:solidFill>
                <a:latin typeface="+mj-lt"/>
                <a:ea typeface="+mn-ea"/>
                <a:cs typeface="+mn-cs"/>
              </a:defRPr>
            </a:lvl1pPr>
          </a:lstStyle>
          <a:p>
            <a:fld id="{CD2ADF74-E802-43C0-8042-570B60799058}" type="slidenum">
              <a:rPr lang="ca-ES" smtClean="0"/>
              <a:pPr/>
              <a:t>‹Nº›</a:t>
            </a:fld>
            <a:endParaRPr lang="ca-ES" dirty="0"/>
          </a:p>
        </p:txBody>
      </p:sp>
      <p:sp>
        <p:nvSpPr>
          <p:cNvPr id="3" name="Subtitle 2"/>
          <p:cNvSpPr>
            <a:spLocks noGrp="1"/>
          </p:cNvSpPr>
          <p:nvPr>
            <p:ph type="subTitle" idx="1"/>
          </p:nvPr>
        </p:nvSpPr>
        <p:spPr>
          <a:xfrm>
            <a:off x="1905000" y="5867400"/>
            <a:ext cx="6570722" cy="457200"/>
          </a:xfrm>
        </p:spPr>
        <p:txBody>
          <a:bodyPr>
            <a:normAutofit/>
            <a:scene3d>
              <a:camera prst="orthographicFront"/>
              <a:lightRig rig="soft" dir="t">
                <a:rot lat="0" lon="0" rev="10800000"/>
              </a:lightRig>
            </a:scene3d>
            <a:sp3d>
              <a:contourClr>
                <a:srgbClr val="DDDDDD"/>
              </a:contourClr>
            </a:sp3d>
          </a:bodyPr>
          <a:lstStyle>
            <a:lvl1pPr marL="0" indent="0" algn="l">
              <a:spcBef>
                <a:spcPts val="0"/>
              </a:spcBef>
              <a:buNone/>
              <a:defRPr sz="2000">
                <a:solidFill>
                  <a:schemeClr val="tx1">
                    <a:alpha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a:p>
        </p:txBody>
      </p:sp>
      <p:sp>
        <p:nvSpPr>
          <p:cNvPr id="2" name="Title 1"/>
          <p:cNvSpPr>
            <a:spLocks noGrp="1"/>
          </p:cNvSpPr>
          <p:nvPr>
            <p:ph type="ctrTitle"/>
          </p:nvPr>
        </p:nvSpPr>
        <p:spPr>
          <a:xfrm>
            <a:off x="1905000" y="4648200"/>
            <a:ext cx="6553200" cy="1219200"/>
          </a:xfrm>
        </p:spPr>
        <p:txBody>
          <a:bodyPr anchor="b" anchorCtr="0">
            <a:noAutofit/>
          </a:bodyPr>
          <a:lstStyle>
            <a:lvl1pPr algn="l">
              <a:defRPr sz="3600"/>
            </a:lvl1pPr>
          </a:lstStyle>
          <a:p>
            <a:r>
              <a:rPr lang="es-ES" smtClean="0"/>
              <a:t>Haga clic para modificar el estilo de título del patrón</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B49BB7FC-D68B-4BAF-BFF1-742FC1D1377B}" type="datetimeFigureOut">
              <a:rPr lang="ca-ES" smtClean="0"/>
              <a:pPr/>
              <a:t>24/02/2014</a:t>
            </a:fld>
            <a:endParaRPr lang="ca-ES" dirty="0"/>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CD2ADF74-E802-43C0-8042-570B60799058}" type="slidenum">
              <a:rPr lang="ca-ES" smtClean="0"/>
              <a:pPr/>
              <a:t>‹Nº›</a:t>
            </a:fld>
            <a:endParaRPr lang="ca-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7" name="Group 10"/>
          <p:cNvGrpSpPr/>
          <p:nvPr/>
        </p:nvGrpSpPr>
        <p:grpSpPr>
          <a:xfrm>
            <a:off x="0" y="0"/>
            <a:ext cx="9144000" cy="6858000"/>
            <a:chOff x="-442912" y="457200"/>
            <a:chExt cx="9144000" cy="6858000"/>
          </a:xfrm>
        </p:grpSpPr>
        <p:sp>
          <p:nvSpPr>
            <p:cNvPr id="18" name="Rectangle 17"/>
            <p:cNvSpPr/>
            <p:nvPr/>
          </p:nvSpPr>
          <p:spPr>
            <a:xfrm>
              <a:off x="-442912" y="457200"/>
              <a:ext cx="9129712" cy="1676400"/>
            </a:xfrm>
            <a:prstGeom prst="rect">
              <a:avLst/>
            </a:prstGeom>
            <a:solidFill>
              <a:schemeClr val="accent3"/>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9" name="Rectangle 18"/>
            <p:cNvSpPr/>
            <p:nvPr/>
          </p:nvSpPr>
          <p:spPr>
            <a:xfrm>
              <a:off x="6872288" y="457200"/>
              <a:ext cx="182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0" name="Rectangle 19"/>
            <p:cNvSpPr/>
            <p:nvPr/>
          </p:nvSpPr>
          <p:spPr>
            <a:xfrm>
              <a:off x="6872288" y="45720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Oval 20"/>
            <p:cNvSpPr/>
            <p:nvPr/>
          </p:nvSpPr>
          <p:spPr>
            <a:xfrm>
              <a:off x="7367588"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Vertical Title 1"/>
          <p:cNvSpPr>
            <a:spLocks noGrp="1"/>
          </p:cNvSpPr>
          <p:nvPr>
            <p:ph type="title" orient="vert"/>
          </p:nvPr>
        </p:nvSpPr>
        <p:spPr>
          <a:xfrm>
            <a:off x="7467600" y="2298700"/>
            <a:ext cx="1447800" cy="3827463"/>
          </a:xfrm>
        </p:spPr>
        <p:txBody>
          <a:bodyPr vert="eaVert"/>
          <a:lstStyle/>
          <a:p>
            <a:r>
              <a:rPr lang="es-ES" smtClean="0"/>
              <a:t>Haga clic para modificar el estilo de título del patrón</a:t>
            </a:r>
            <a:endParaRPr/>
          </a:p>
        </p:txBody>
      </p:sp>
      <p:sp>
        <p:nvSpPr>
          <p:cNvPr id="3" name="Vertical Text Placeholder 2"/>
          <p:cNvSpPr>
            <a:spLocks noGrp="1"/>
          </p:cNvSpPr>
          <p:nvPr>
            <p:ph type="body" orient="vert" idx="1"/>
          </p:nvPr>
        </p:nvSpPr>
        <p:spPr>
          <a:xfrm>
            <a:off x="533400" y="2286000"/>
            <a:ext cx="5943600" cy="38401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B49BB7FC-D68B-4BAF-BFF1-742FC1D1377B}" type="datetimeFigureOut">
              <a:rPr lang="ca-ES" smtClean="0"/>
              <a:pPr/>
              <a:t>24/02/2014</a:t>
            </a:fld>
            <a:endParaRPr lang="ca-ES" dirty="0"/>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a:xfrm>
            <a:off x="7848600" y="533400"/>
            <a:ext cx="762000" cy="609600"/>
          </a:xfrm>
        </p:spPr>
        <p:txBody>
          <a:bodyPr/>
          <a:lstStyle/>
          <a:p>
            <a:fld id="{CD2ADF74-E802-43C0-8042-570B60799058}" type="slidenum">
              <a:rPr lang="ca-ES" smtClean="0"/>
              <a:pPr/>
              <a:t>‹Nº›</a:t>
            </a:fld>
            <a:endParaRPr lang="ca-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B49BB7FC-D68B-4BAF-BFF1-742FC1D1377B}" type="datetimeFigureOut">
              <a:rPr lang="ca-ES" smtClean="0"/>
              <a:pPr/>
              <a:t>24/02/2014</a:t>
            </a:fld>
            <a:endParaRPr lang="ca-ES" dirty="0"/>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CD2ADF74-E802-43C0-8042-570B60799058}" type="slidenum">
              <a:rPr lang="ca-ES" smtClean="0"/>
              <a:pPr/>
              <a:t>‹Nº›</a:t>
            </a:fld>
            <a:endParaRPr lang="ca-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10" name="Group 10"/>
          <p:cNvGrpSpPr/>
          <p:nvPr/>
        </p:nvGrpSpPr>
        <p:grpSpPr>
          <a:xfrm>
            <a:off x="0" y="0"/>
            <a:ext cx="9144000" cy="6858000"/>
            <a:chOff x="0" y="0"/>
            <a:chExt cx="9144000" cy="6858000"/>
          </a:xfrm>
        </p:grpSpPr>
        <p:sp>
          <p:nvSpPr>
            <p:cNvPr id="7" name="Rectangle 6"/>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grpSp>
      <p:sp>
        <p:nvSpPr>
          <p:cNvPr id="2" name="Title 1"/>
          <p:cNvSpPr>
            <a:spLocks noGrp="1"/>
          </p:cNvSpPr>
          <p:nvPr>
            <p:ph type="title"/>
          </p:nvPr>
        </p:nvSpPr>
        <p:spPr>
          <a:xfrm>
            <a:off x="1905000" y="2667000"/>
            <a:ext cx="6629400" cy="1143000"/>
          </a:xfrm>
        </p:spPr>
        <p:txBody>
          <a:bodyPr vert="horz" lIns="91440" tIns="45720" rIns="91440" bIns="45720" rtlCol="0" anchor="b" anchorCtr="0">
            <a:noAutofit/>
          </a:bodyPr>
          <a:lstStyle>
            <a:lvl1pPr algn="l" defTabSz="914400" rtl="0" eaLnBrk="1" latinLnBrk="0" hangingPunct="1">
              <a:spcBef>
                <a:spcPct val="0"/>
              </a:spcBef>
              <a:buNone/>
              <a:defRPr sz="3600" kern="1200" cap="small" spc="200" baseline="0">
                <a:solidFill>
                  <a:schemeClr val="tx1"/>
                </a:solidFill>
                <a:latin typeface="+mj-lt"/>
                <a:ea typeface="+mj-ea"/>
                <a:cs typeface="+mj-cs"/>
              </a:defRPr>
            </a:lvl1pPr>
          </a:lstStyle>
          <a:p>
            <a:r>
              <a:rPr lang="es-ES" smtClean="0"/>
              <a:t>Haga clic para modificar el estilo de título del patrón</a:t>
            </a:r>
            <a:endParaRPr/>
          </a:p>
        </p:txBody>
      </p:sp>
      <p:sp>
        <p:nvSpPr>
          <p:cNvPr id="3" name="Text Placeholder 2"/>
          <p:cNvSpPr>
            <a:spLocks noGrp="1"/>
          </p:cNvSpPr>
          <p:nvPr>
            <p:ph type="body" idx="1"/>
          </p:nvPr>
        </p:nvSpPr>
        <p:spPr>
          <a:xfrm>
            <a:off x="152400" y="4495800"/>
            <a:ext cx="1524000" cy="2057400"/>
          </a:xfrm>
        </p:spPr>
        <p:txBody>
          <a:bodyPr vert="horz" lIns="91440" tIns="45720" rIns="91440" bIns="45720" rtlCol="0">
            <a:normAutofit/>
          </a:bodyPr>
          <a:lstStyle>
            <a:lvl1pPr marL="0" indent="0">
              <a:lnSpc>
                <a:spcPct val="200000"/>
              </a:lnSpc>
              <a:buNone/>
              <a:defRPr sz="1600" b="1" kern="1200">
                <a:solidFill>
                  <a:srgbClr val="000000">
                    <a:alpha val="50196"/>
                  </a:srgb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s-ES" smtClean="0"/>
              <a:t>Haga clic para modificar el estilo de texto del patrón</a:t>
            </a:r>
          </a:p>
        </p:txBody>
      </p:sp>
      <p:sp>
        <p:nvSpPr>
          <p:cNvPr id="4" name="Date Placeholder 3"/>
          <p:cNvSpPr>
            <a:spLocks noGrp="1"/>
          </p:cNvSpPr>
          <p:nvPr>
            <p:ph type="dt" sz="half" idx="10"/>
          </p:nvPr>
        </p:nvSpPr>
        <p:spPr>
          <a:xfrm>
            <a:off x="6931152" y="6556248"/>
            <a:ext cx="1673352" cy="228600"/>
          </a:xfrm>
        </p:spPr>
        <p:txBody>
          <a:bodyPr/>
          <a:lstStyle/>
          <a:p>
            <a:fld id="{B49BB7FC-D68B-4BAF-BFF1-742FC1D1377B}" type="datetimeFigureOut">
              <a:rPr lang="ca-ES" smtClean="0"/>
              <a:pPr/>
              <a:t>24/02/2014</a:t>
            </a:fld>
            <a:endParaRPr lang="ca-ES" dirty="0"/>
          </a:p>
        </p:txBody>
      </p:sp>
      <p:sp>
        <p:nvSpPr>
          <p:cNvPr id="5" name="Footer Placeholder 4"/>
          <p:cNvSpPr>
            <a:spLocks noGrp="1"/>
          </p:cNvSpPr>
          <p:nvPr>
            <p:ph type="ftr" sz="quarter" idx="11"/>
          </p:nvPr>
        </p:nvSpPr>
        <p:spPr>
          <a:xfrm>
            <a:off x="1892808" y="6556248"/>
            <a:ext cx="1673352" cy="228600"/>
          </a:xfrm>
        </p:spPr>
        <p:txBody>
          <a:bodyPr/>
          <a:lstStyle/>
          <a:p>
            <a:endParaRPr lang="ca-ES" dirty="0"/>
          </a:p>
        </p:txBody>
      </p:sp>
      <p:sp>
        <p:nvSpPr>
          <p:cNvPr id="6" name="Slide Number Placeholder 5"/>
          <p:cNvSpPr>
            <a:spLocks noGrp="1"/>
          </p:cNvSpPr>
          <p:nvPr>
            <p:ph type="sldNum" sz="quarter" idx="12"/>
          </p:nvPr>
        </p:nvSpPr>
        <p:spPr>
          <a:xfrm>
            <a:off x="4867656" y="6556248"/>
            <a:ext cx="762000" cy="228600"/>
          </a:xfrm>
          <a:noFill/>
          <a:ln>
            <a:noFill/>
          </a:ln>
          <a:effectLst/>
        </p:spPr>
        <p:txBody>
          <a:bodyPr vert="horz" lIns="91440" tIns="45720" rIns="91440" bIns="45720" rtlCol="0" anchor="ctr"/>
          <a:lstStyle>
            <a:lvl1pPr marL="0" algn="ctr" defTabSz="914400" rtl="0" eaLnBrk="1" latinLnBrk="0" hangingPunct="1">
              <a:defRPr sz="900" kern="1200" cap="small" baseline="0">
                <a:solidFill>
                  <a:sysClr val="windowText" lastClr="000000"/>
                </a:solidFill>
                <a:latin typeface="+mj-lt"/>
                <a:ea typeface="+mn-ea"/>
                <a:cs typeface="+mn-cs"/>
              </a:defRPr>
            </a:lvl1pPr>
          </a:lstStyle>
          <a:p>
            <a:fld id="{CD2ADF74-E802-43C0-8042-570B60799058}" type="slidenum">
              <a:rPr lang="ca-ES" smtClean="0"/>
              <a:pPr/>
              <a:t>‹Nº›</a:t>
            </a:fld>
            <a:endParaRPr lang="ca-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p>
            <a:r>
              <a:rPr lang="es-ES" smtClean="0"/>
              <a:t>Haga clic para modificar el estilo de título del patrón</a:t>
            </a:r>
            <a:endParaRPr/>
          </a:p>
        </p:txBody>
      </p:sp>
      <p:sp>
        <p:nvSpPr>
          <p:cNvPr id="3" name="Content Placeholder 2"/>
          <p:cNvSpPr>
            <a:spLocks noGrp="1"/>
          </p:cNvSpPr>
          <p:nvPr>
            <p:ph sz="half" idx="1"/>
          </p:nvPr>
        </p:nvSpPr>
        <p:spPr>
          <a:xfrm>
            <a:off x="24384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Content Placeholder 3"/>
          <p:cNvSpPr>
            <a:spLocks noGrp="1"/>
          </p:cNvSpPr>
          <p:nvPr>
            <p:ph sz="half" idx="2"/>
          </p:nvPr>
        </p:nvSpPr>
        <p:spPr>
          <a:xfrm>
            <a:off x="57150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p>
            <a:fld id="{B49BB7FC-D68B-4BAF-BFF1-742FC1D1377B}" type="datetimeFigureOut">
              <a:rPr lang="ca-ES" smtClean="0"/>
              <a:pPr/>
              <a:t>24/02/2014</a:t>
            </a:fld>
            <a:endParaRPr lang="ca-ES" dirty="0"/>
          </a:p>
        </p:txBody>
      </p:sp>
      <p:sp>
        <p:nvSpPr>
          <p:cNvPr id="6" name="Footer Placeholder 5"/>
          <p:cNvSpPr>
            <a:spLocks noGrp="1"/>
          </p:cNvSpPr>
          <p:nvPr>
            <p:ph type="ftr" sz="quarter" idx="11"/>
          </p:nvPr>
        </p:nvSpPr>
        <p:spPr/>
        <p:txBody>
          <a:bodyPr/>
          <a:lstStyle/>
          <a:p>
            <a:endParaRPr lang="ca-ES" dirty="0"/>
          </a:p>
        </p:txBody>
      </p:sp>
      <p:sp>
        <p:nvSpPr>
          <p:cNvPr id="7" name="Slide Number Placeholder 6"/>
          <p:cNvSpPr>
            <a:spLocks noGrp="1"/>
          </p:cNvSpPr>
          <p:nvPr>
            <p:ph type="sldNum" sz="quarter" idx="12"/>
          </p:nvPr>
        </p:nvSpPr>
        <p:spPr/>
        <p:txBody>
          <a:bodyPr/>
          <a:lstStyle/>
          <a:p>
            <a:fld id="{CD2ADF74-E802-43C0-8042-570B60799058}" type="slidenum">
              <a:rPr lang="ca-ES" smtClean="0"/>
              <a:pPr/>
              <a:t>‹Nº›</a:t>
            </a:fld>
            <a:endParaRPr lang="ca-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lvl1pPr>
              <a:defRPr/>
            </a:lvl1pPr>
          </a:lstStyle>
          <a:p>
            <a:r>
              <a:rPr lang="es-ES" smtClean="0"/>
              <a:t>Haga clic para modificar el estilo de título del patrón</a:t>
            </a:r>
            <a:endParaRPr/>
          </a:p>
        </p:txBody>
      </p:sp>
      <p:sp>
        <p:nvSpPr>
          <p:cNvPr id="3" name="Text Placeholder 2"/>
          <p:cNvSpPr>
            <a:spLocks noGrp="1"/>
          </p:cNvSpPr>
          <p:nvPr>
            <p:ph type="body" idx="1"/>
          </p:nvPr>
        </p:nvSpPr>
        <p:spPr>
          <a:xfrm>
            <a:off x="2438400" y="2291697"/>
            <a:ext cx="2971800" cy="639762"/>
          </a:xfrm>
        </p:spPr>
        <p:txBody>
          <a:bodyPr vert="horz" lIns="91440" tIns="45720" rIns="91440" bIns="45720" rtlCol="0" anchor="ctr" anchorCtr="0">
            <a:noAutofit/>
          </a:bodyPr>
          <a:lstStyle>
            <a:lvl1pPr marL="0" indent="0">
              <a:buNone/>
              <a:defRPr sz="2200" b="0" kern="120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ts val="1800"/>
              </a:spcBef>
              <a:buClr>
                <a:schemeClr val="accent1"/>
              </a:buClr>
              <a:buSzPct val="80000"/>
              <a:buFont typeface="Wingdings" pitchFamily="2" charset="2"/>
              <a:buNone/>
            </a:pPr>
            <a:r>
              <a:rPr lang="es-ES" smtClean="0"/>
              <a:t>Haga clic para modificar el estilo de texto del patrón</a:t>
            </a:r>
          </a:p>
        </p:txBody>
      </p:sp>
      <p:sp>
        <p:nvSpPr>
          <p:cNvPr id="4" name="Content Placeholder 3"/>
          <p:cNvSpPr>
            <a:spLocks noGrp="1"/>
          </p:cNvSpPr>
          <p:nvPr>
            <p:ph sz="half" idx="2"/>
          </p:nvPr>
        </p:nvSpPr>
        <p:spPr>
          <a:xfrm>
            <a:off x="2447925" y="3137647"/>
            <a:ext cx="2971800" cy="299923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Text Placeholder 4"/>
          <p:cNvSpPr>
            <a:spLocks noGrp="1"/>
          </p:cNvSpPr>
          <p:nvPr>
            <p:ph type="body" sz="quarter" idx="3"/>
          </p:nvPr>
        </p:nvSpPr>
        <p:spPr>
          <a:xfrm>
            <a:off x="5715000" y="2291697"/>
            <a:ext cx="2971800" cy="639762"/>
          </a:xfrm>
        </p:spPr>
        <p:txBody>
          <a:bodyPr anchor="ctr" anchorCtr="0">
            <a:noAutofit/>
          </a:bodyPr>
          <a:lstStyle>
            <a:lvl1pPr marL="0" indent="0">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715000" y="3137647"/>
            <a:ext cx="2971800" cy="300196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7" name="Date Placeholder 6"/>
          <p:cNvSpPr>
            <a:spLocks noGrp="1"/>
          </p:cNvSpPr>
          <p:nvPr>
            <p:ph type="dt" sz="half" idx="10"/>
          </p:nvPr>
        </p:nvSpPr>
        <p:spPr/>
        <p:txBody>
          <a:bodyPr/>
          <a:lstStyle/>
          <a:p>
            <a:fld id="{B49BB7FC-D68B-4BAF-BFF1-742FC1D1377B}" type="datetimeFigureOut">
              <a:rPr lang="ca-ES" smtClean="0"/>
              <a:pPr/>
              <a:t>24/02/2014</a:t>
            </a:fld>
            <a:endParaRPr lang="ca-ES" dirty="0"/>
          </a:p>
        </p:txBody>
      </p:sp>
      <p:sp>
        <p:nvSpPr>
          <p:cNvPr id="8" name="Footer Placeholder 7"/>
          <p:cNvSpPr>
            <a:spLocks noGrp="1"/>
          </p:cNvSpPr>
          <p:nvPr>
            <p:ph type="ftr" sz="quarter" idx="11"/>
          </p:nvPr>
        </p:nvSpPr>
        <p:spPr/>
        <p:txBody>
          <a:bodyPr/>
          <a:lstStyle/>
          <a:p>
            <a:endParaRPr lang="ca-ES" dirty="0"/>
          </a:p>
        </p:txBody>
      </p:sp>
      <p:sp>
        <p:nvSpPr>
          <p:cNvPr id="9" name="Slide Number Placeholder 8"/>
          <p:cNvSpPr>
            <a:spLocks noGrp="1"/>
          </p:cNvSpPr>
          <p:nvPr>
            <p:ph type="sldNum" sz="quarter" idx="12"/>
          </p:nvPr>
        </p:nvSpPr>
        <p:spPr/>
        <p:txBody>
          <a:bodyPr/>
          <a:lstStyle/>
          <a:p>
            <a:fld id="{CD2ADF74-E802-43C0-8042-570B60799058}" type="slidenum">
              <a:rPr lang="ca-ES" smtClean="0"/>
              <a:pPr/>
              <a:t>‹Nº›</a:t>
            </a:fld>
            <a:endParaRPr lang="ca-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grpSp>
        <p:nvGrpSpPr>
          <p:cNvPr id="6" name="Group 10"/>
          <p:cNvGrpSpPr/>
          <p:nvPr/>
        </p:nvGrpSpPr>
        <p:grpSpPr>
          <a:xfrm>
            <a:off x="0" y="0"/>
            <a:ext cx="9144000" cy="1676400"/>
            <a:chOff x="0" y="0"/>
            <a:chExt cx="9144000" cy="1676400"/>
          </a:xfrm>
        </p:grpSpPr>
        <p:sp>
          <p:nvSpPr>
            <p:cNvPr id="7" name="Rectangle 6"/>
            <p:cNvSpPr/>
            <p:nvPr/>
          </p:nvSpPr>
          <p:spPr>
            <a:xfrm>
              <a:off x="0" y="0"/>
              <a:ext cx="91440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Oval 9"/>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B49BB7FC-D68B-4BAF-BFF1-742FC1D1377B}" type="datetimeFigureOut">
              <a:rPr lang="ca-ES" smtClean="0"/>
              <a:pPr/>
              <a:t>24/02/2014</a:t>
            </a:fld>
            <a:endParaRPr lang="ca-ES" dirty="0"/>
          </a:p>
        </p:txBody>
      </p:sp>
      <p:sp>
        <p:nvSpPr>
          <p:cNvPr id="4" name="Footer Placeholder 3"/>
          <p:cNvSpPr>
            <a:spLocks noGrp="1"/>
          </p:cNvSpPr>
          <p:nvPr>
            <p:ph type="ftr" sz="quarter" idx="11"/>
          </p:nvPr>
        </p:nvSpPr>
        <p:spPr/>
        <p:txBody>
          <a:bodyPr/>
          <a:lstStyle/>
          <a:p>
            <a:endParaRPr lang="ca-ES" dirty="0"/>
          </a:p>
        </p:txBody>
      </p:sp>
      <p:sp>
        <p:nvSpPr>
          <p:cNvPr id="5" name="Slide Number Placeholder 4"/>
          <p:cNvSpPr>
            <a:spLocks noGrp="1"/>
          </p:cNvSpPr>
          <p:nvPr>
            <p:ph type="sldNum" sz="quarter" idx="12"/>
          </p:nvPr>
        </p:nvSpPr>
        <p:spPr/>
        <p:txBody>
          <a:bodyPr/>
          <a:lstStyle/>
          <a:p>
            <a:fld id="{CD2ADF74-E802-43C0-8042-570B60799058}" type="slidenum">
              <a:rPr lang="ca-ES" smtClean="0"/>
              <a:pPr/>
              <a:t>‹Nº›</a:t>
            </a:fld>
            <a:endParaRPr lang="ca-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grpSp>
        <p:nvGrpSpPr>
          <p:cNvPr id="5" name="Group 9"/>
          <p:cNvGrpSpPr/>
          <p:nvPr/>
        </p:nvGrpSpPr>
        <p:grpSpPr>
          <a:xfrm>
            <a:off x="0" y="0"/>
            <a:ext cx="1828800" cy="1676400"/>
            <a:chOff x="457200" y="457200"/>
            <a:chExt cx="1828800" cy="1676400"/>
          </a:xfrm>
        </p:grpSpPr>
        <p:sp>
          <p:nvSpPr>
            <p:cNvPr id="8" name="Rectangle 7"/>
            <p:cNvSpPr/>
            <p:nvPr/>
          </p:nvSpPr>
          <p:spPr>
            <a:xfrm>
              <a:off x="457200" y="457200"/>
              <a:ext cx="1828800" cy="1676400"/>
            </a:xfrm>
            <a:prstGeom prst="rect">
              <a:avLst/>
            </a:prstGeom>
            <a:solidFill>
              <a:schemeClr val="accent2"/>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Oval 8"/>
            <p:cNvSpPr/>
            <p:nvPr/>
          </p:nvSpPr>
          <p:spPr>
            <a:xfrm>
              <a:off x="952500"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Date Placeholder 1"/>
          <p:cNvSpPr>
            <a:spLocks noGrp="1"/>
          </p:cNvSpPr>
          <p:nvPr>
            <p:ph type="dt" sz="half" idx="10"/>
          </p:nvPr>
        </p:nvSpPr>
        <p:spPr/>
        <p:txBody>
          <a:bodyPr/>
          <a:lstStyle/>
          <a:p>
            <a:fld id="{B49BB7FC-D68B-4BAF-BFF1-742FC1D1377B}" type="datetimeFigureOut">
              <a:rPr lang="ca-ES" smtClean="0"/>
              <a:pPr/>
              <a:t>24/02/2014</a:t>
            </a:fld>
            <a:endParaRPr lang="ca-ES" dirty="0"/>
          </a:p>
        </p:txBody>
      </p:sp>
      <p:sp>
        <p:nvSpPr>
          <p:cNvPr id="3" name="Footer Placeholder 2"/>
          <p:cNvSpPr>
            <a:spLocks noGrp="1"/>
          </p:cNvSpPr>
          <p:nvPr>
            <p:ph type="ftr" sz="quarter" idx="11"/>
          </p:nvPr>
        </p:nvSpPr>
        <p:spPr/>
        <p:txBody>
          <a:bodyPr/>
          <a:lstStyle/>
          <a:p>
            <a:endParaRPr lang="ca-ES" dirty="0"/>
          </a:p>
        </p:txBody>
      </p:sp>
      <p:sp>
        <p:nvSpPr>
          <p:cNvPr id="4" name="Slide Number Placeholder 3"/>
          <p:cNvSpPr>
            <a:spLocks noGrp="1"/>
          </p:cNvSpPr>
          <p:nvPr>
            <p:ph type="sldNum" sz="quarter" idx="12"/>
          </p:nvPr>
        </p:nvSpPr>
        <p:spPr/>
        <p:txBody>
          <a:bodyPr/>
          <a:lstStyle/>
          <a:p>
            <a:fld id="{CD2ADF74-E802-43C0-8042-570B60799058}" type="slidenum">
              <a:rPr lang="ca-ES" smtClean="0"/>
              <a:pPr/>
              <a:t>‹Nº›</a:t>
            </a:fld>
            <a:endParaRPr lang="ca-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s-ES" smtClean="0"/>
              <a:t>Haga clic para modificar el estilo de título del patrón</a:t>
            </a:r>
            <a:endParaRPr/>
          </a:p>
        </p:txBody>
      </p:sp>
      <p:sp>
        <p:nvSpPr>
          <p:cNvPr id="3" name="Content Placeholder 2"/>
          <p:cNvSpPr>
            <a:spLocks noGrp="1"/>
          </p:cNvSpPr>
          <p:nvPr>
            <p:ph idx="1"/>
          </p:nvPr>
        </p:nvSpPr>
        <p:spPr>
          <a:xfrm>
            <a:off x="2706624" y="2446991"/>
            <a:ext cx="5715000" cy="3531198"/>
          </a:xfr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Text Placeholder 3"/>
          <p:cNvSpPr>
            <a:spLocks noGrp="1"/>
          </p:cNvSpPr>
          <p:nvPr>
            <p:ph type="body" sz="half" idx="2"/>
          </p:nvPr>
        </p:nvSpPr>
        <p:spPr>
          <a:xfrm>
            <a:off x="164592" y="3031490"/>
            <a:ext cx="1524000" cy="2362200"/>
          </a:xfrm>
        </p:spPr>
        <p:txBody>
          <a:bodyPr/>
          <a:lstStyle>
            <a:lvl1pPr marL="0" indent="0">
              <a:lnSpc>
                <a:spcPct val="150000"/>
              </a:lnSpc>
              <a:buNone/>
              <a:defRPr sz="1400" b="1">
                <a:solidFill>
                  <a:srgbClr val="000000">
                    <a:alpha val="50196"/>
                  </a:srgb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49BB7FC-D68B-4BAF-BFF1-742FC1D1377B}" type="datetimeFigureOut">
              <a:rPr lang="ca-ES" smtClean="0"/>
              <a:pPr/>
              <a:t>24/02/2014</a:t>
            </a:fld>
            <a:endParaRPr lang="ca-ES" dirty="0"/>
          </a:p>
        </p:txBody>
      </p:sp>
      <p:sp>
        <p:nvSpPr>
          <p:cNvPr id="6" name="Footer Placeholder 5"/>
          <p:cNvSpPr>
            <a:spLocks noGrp="1"/>
          </p:cNvSpPr>
          <p:nvPr>
            <p:ph type="ftr" sz="quarter" idx="11"/>
          </p:nvPr>
        </p:nvSpPr>
        <p:spPr/>
        <p:txBody>
          <a:bodyPr/>
          <a:lstStyle/>
          <a:p>
            <a:endParaRPr lang="ca-ES" dirty="0"/>
          </a:p>
        </p:txBody>
      </p:sp>
      <p:sp>
        <p:nvSpPr>
          <p:cNvPr id="7" name="Slide Number Placeholder 6"/>
          <p:cNvSpPr>
            <a:spLocks noGrp="1"/>
          </p:cNvSpPr>
          <p:nvPr>
            <p:ph type="sldNum" sz="quarter" idx="12"/>
          </p:nvPr>
        </p:nvSpPr>
        <p:spPr/>
        <p:txBody>
          <a:bodyPr/>
          <a:lstStyle/>
          <a:p>
            <a:fld id="{CD2ADF74-E802-43C0-8042-570B60799058}" type="slidenum">
              <a:rPr lang="ca-ES" smtClean="0"/>
              <a:pPr/>
              <a:t>‹Nº›</a:t>
            </a:fld>
            <a:endParaRPr lang="ca-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s-ES" smtClean="0"/>
              <a:t>Haga clic para modificar el estilo de título del patrón</a:t>
            </a:r>
            <a:endParaRPr/>
          </a:p>
        </p:txBody>
      </p:sp>
      <p:sp>
        <p:nvSpPr>
          <p:cNvPr id="3" name="Picture Placeholder 2"/>
          <p:cNvSpPr>
            <a:spLocks noGrp="1"/>
          </p:cNvSpPr>
          <p:nvPr>
            <p:ph type="pic" idx="1"/>
          </p:nvPr>
        </p:nvSpPr>
        <p:spPr>
          <a:xfrm>
            <a:off x="2706624" y="2450592"/>
            <a:ext cx="5715000" cy="3529584"/>
          </a:xfrm>
          <a:noFill/>
          <a:ln w="101600" cmpd="sng">
            <a:miter lim="800000"/>
          </a:ln>
          <a:effectLst>
            <a:outerShdw blurRad="63500" sx="102000" sy="102000" algn="ctr" rotWithShape="0">
              <a:prstClr val="black">
                <a:alpha val="30000"/>
              </a:prstClr>
            </a:outerShdw>
          </a:effectLst>
        </p:spPr>
        <p:style>
          <a:lnRef idx="3">
            <a:schemeClr val="lt1"/>
          </a:lnRef>
          <a:fillRef idx="1">
            <a:schemeClr val="accent2"/>
          </a:fillRef>
          <a:effectRef idx="1">
            <a:schemeClr val="accent2"/>
          </a:effectRef>
          <a:fontRef idx="none"/>
        </p:style>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dirty="0"/>
          </a:p>
        </p:txBody>
      </p:sp>
      <p:sp>
        <p:nvSpPr>
          <p:cNvPr id="4" name="Text Placeholder 3"/>
          <p:cNvSpPr>
            <a:spLocks noGrp="1"/>
          </p:cNvSpPr>
          <p:nvPr>
            <p:ph type="body" sz="half" idx="2"/>
          </p:nvPr>
        </p:nvSpPr>
        <p:spPr>
          <a:xfrm>
            <a:off x="164592" y="3031489"/>
            <a:ext cx="1527048" cy="2359152"/>
          </a:xfrm>
        </p:spPr>
        <p:txBody>
          <a:bodyPr vert="horz" lIns="91440" tIns="45720" rIns="91440" bIns="45720" rtlCol="0">
            <a:normAutofit/>
          </a:bodyPr>
          <a:lstStyle>
            <a:lvl1pPr marL="0" indent="0">
              <a:lnSpc>
                <a:spcPct val="150000"/>
              </a:lnSpc>
              <a:buNone/>
              <a:defRPr sz="1400" b="1" kern="1200">
                <a:solidFill>
                  <a:srgbClr val="000000">
                    <a:alpha val="50196"/>
                  </a:srgb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49BB7FC-D68B-4BAF-BFF1-742FC1D1377B}" type="datetimeFigureOut">
              <a:rPr lang="ca-ES" smtClean="0"/>
              <a:pPr/>
              <a:t>24/02/2014</a:t>
            </a:fld>
            <a:endParaRPr lang="ca-ES" dirty="0"/>
          </a:p>
        </p:txBody>
      </p:sp>
      <p:sp>
        <p:nvSpPr>
          <p:cNvPr id="6" name="Footer Placeholder 5"/>
          <p:cNvSpPr>
            <a:spLocks noGrp="1"/>
          </p:cNvSpPr>
          <p:nvPr>
            <p:ph type="ftr" sz="quarter" idx="11"/>
          </p:nvPr>
        </p:nvSpPr>
        <p:spPr/>
        <p:txBody>
          <a:bodyPr/>
          <a:lstStyle/>
          <a:p>
            <a:endParaRPr lang="ca-ES" dirty="0"/>
          </a:p>
        </p:txBody>
      </p:sp>
      <p:sp>
        <p:nvSpPr>
          <p:cNvPr id="7" name="Slide Number Placeholder 6"/>
          <p:cNvSpPr>
            <a:spLocks noGrp="1"/>
          </p:cNvSpPr>
          <p:nvPr>
            <p:ph type="sldNum" sz="quarter" idx="12"/>
          </p:nvPr>
        </p:nvSpPr>
        <p:spPr/>
        <p:txBody>
          <a:bodyPr/>
          <a:lstStyle/>
          <a:p>
            <a:fld id="{CD2ADF74-E802-43C0-8042-570B60799058}" type="slidenum">
              <a:rPr lang="ca-ES" smtClean="0"/>
              <a:pPr/>
              <a:t>‹Nº›</a:t>
            </a:fld>
            <a:endParaRPr lang="ca-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11"/>
          <p:cNvGrpSpPr/>
          <p:nvPr/>
        </p:nvGrpSpPr>
        <p:grpSpPr>
          <a:xfrm>
            <a:off x="0" y="0"/>
            <a:ext cx="9144000" cy="6858000"/>
            <a:chOff x="0" y="0"/>
            <a:chExt cx="9144000" cy="6858000"/>
          </a:xfrm>
        </p:grpSpPr>
        <p:sp>
          <p:nvSpPr>
            <p:cNvPr id="7"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1"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3" name="Text Placeholder 2"/>
          <p:cNvSpPr>
            <a:spLocks noGrp="1"/>
          </p:cNvSpPr>
          <p:nvPr>
            <p:ph type="body" idx="1"/>
          </p:nvPr>
        </p:nvSpPr>
        <p:spPr>
          <a:xfrm>
            <a:off x="2438400" y="2286000"/>
            <a:ext cx="6248400" cy="38401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2" name="Title Placeholder 1"/>
          <p:cNvSpPr>
            <a:spLocks noGrp="1"/>
          </p:cNvSpPr>
          <p:nvPr>
            <p:ph type="title"/>
          </p:nvPr>
        </p:nvSpPr>
        <p:spPr>
          <a:xfrm>
            <a:off x="2438400" y="228600"/>
            <a:ext cx="62484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a:p>
        </p:txBody>
      </p:sp>
      <p:sp>
        <p:nvSpPr>
          <p:cNvPr id="4" name="Date Placeholder 3"/>
          <p:cNvSpPr>
            <a:spLocks noGrp="1"/>
          </p:cNvSpPr>
          <p:nvPr>
            <p:ph type="dt" sz="half" idx="2"/>
          </p:nvPr>
        </p:nvSpPr>
        <p:spPr>
          <a:xfrm>
            <a:off x="6553200" y="6351494"/>
            <a:ext cx="2133600" cy="365125"/>
          </a:xfrm>
          <a:prstGeom prst="rect">
            <a:avLst/>
          </a:prstGeom>
        </p:spPr>
        <p:txBody>
          <a:bodyPr vert="horz" lIns="91440" tIns="45720" rIns="91440" bIns="45720" rtlCol="0" anchor="ctr"/>
          <a:lstStyle>
            <a:lvl1pPr algn="r">
              <a:defRPr sz="900" cap="small" baseline="0">
                <a:solidFill>
                  <a:schemeClr val="tx1"/>
                </a:solidFill>
                <a:latin typeface="+mj-lt"/>
              </a:defRPr>
            </a:lvl1pPr>
          </a:lstStyle>
          <a:p>
            <a:fld id="{B49BB7FC-D68B-4BAF-BFF1-742FC1D1377B}" type="datetimeFigureOut">
              <a:rPr lang="ca-ES" smtClean="0"/>
              <a:pPr/>
              <a:t>24/02/2014</a:t>
            </a:fld>
            <a:endParaRPr lang="ca-ES" dirty="0"/>
          </a:p>
        </p:txBody>
      </p:sp>
      <p:sp>
        <p:nvSpPr>
          <p:cNvPr id="5" name="Footer Placeholder 4"/>
          <p:cNvSpPr>
            <a:spLocks noGrp="1"/>
          </p:cNvSpPr>
          <p:nvPr>
            <p:ph type="ftr" sz="quarter" idx="3"/>
          </p:nvPr>
        </p:nvSpPr>
        <p:spPr>
          <a:xfrm>
            <a:off x="2438400" y="6356350"/>
            <a:ext cx="2895600" cy="365125"/>
          </a:xfrm>
          <a:prstGeom prst="rect">
            <a:avLst/>
          </a:prstGeom>
        </p:spPr>
        <p:txBody>
          <a:bodyPr vert="horz" lIns="91440" tIns="45720" rIns="91440" bIns="45720" rtlCol="0" anchor="ctr"/>
          <a:lstStyle>
            <a:lvl1pPr algn="l">
              <a:defRPr sz="900" cap="small" baseline="0">
                <a:solidFill>
                  <a:schemeClr val="tx1"/>
                </a:solidFill>
                <a:latin typeface="+mj-lt"/>
              </a:defRPr>
            </a:lvl1pPr>
          </a:lstStyle>
          <a:p>
            <a:endParaRPr lang="ca-ES" dirty="0"/>
          </a:p>
        </p:txBody>
      </p:sp>
      <p:sp>
        <p:nvSpPr>
          <p:cNvPr id="6" name="Slide Number Placeholder 5"/>
          <p:cNvSpPr>
            <a:spLocks noGrp="1"/>
          </p:cNvSpPr>
          <p:nvPr>
            <p:ph type="sldNum" sz="quarter" idx="4"/>
          </p:nvPr>
        </p:nvSpPr>
        <p:spPr>
          <a:xfrm>
            <a:off x="533400" y="533400"/>
            <a:ext cx="762000" cy="609600"/>
          </a:xfrm>
          <a:prstGeom prst="rect">
            <a:avLst/>
          </a:prstGeom>
        </p:spPr>
        <p:txBody>
          <a:bodyPr vert="horz" lIns="91440" tIns="45720" rIns="91440" bIns="45720" rtlCol="0" anchor="ctr"/>
          <a:lstStyle>
            <a:lvl1pPr algn="ctr">
              <a:defRPr sz="1600" cap="small" baseline="0">
                <a:solidFill>
                  <a:schemeClr val="tx1"/>
                </a:solidFill>
                <a:latin typeface="+mj-lt"/>
              </a:defRPr>
            </a:lvl1pPr>
          </a:lstStyle>
          <a:p>
            <a:fld id="{CD2ADF74-E802-43C0-8042-570B60799058}" type="slidenum">
              <a:rPr lang="ca-ES" smtClean="0"/>
              <a:pPr/>
              <a:t>‹Nº›</a:t>
            </a:fld>
            <a:endParaRPr lang="ca-E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r" defTabSz="914400" rtl="0" eaLnBrk="1" latinLnBrk="0" hangingPunct="1">
        <a:spcBef>
          <a:spcPct val="0"/>
        </a:spcBef>
        <a:buNone/>
        <a:defRPr sz="4400" kern="1200" cap="small" spc="200" baseline="0">
          <a:solidFill>
            <a:schemeClr val="tx1"/>
          </a:solidFill>
          <a:latin typeface="+mj-lt"/>
          <a:ea typeface="+mj-ea"/>
          <a:cs typeface="+mj-cs"/>
        </a:defRPr>
      </a:lvl1pPr>
    </p:titleStyle>
    <p:bodyStyle>
      <a:lvl1pPr marL="457200" indent="-457200" algn="l" defTabSz="914400" rtl="0" eaLnBrk="1" latinLnBrk="0" hangingPunct="1">
        <a:spcBef>
          <a:spcPts val="1800"/>
        </a:spcBef>
        <a:buClr>
          <a:schemeClr val="accent1"/>
        </a:buClr>
        <a:buSzPct val="8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800"/>
        </a:spcBef>
        <a:buClr>
          <a:schemeClr val="accent2"/>
        </a:buClr>
        <a:buSzPct val="8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200"/>
        </a:spcBef>
        <a:buClr>
          <a:schemeClr val="accent3"/>
        </a:buClr>
        <a:buSzPct val="8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200"/>
        </a:spcBef>
        <a:buClr>
          <a:schemeClr val="accent4"/>
        </a:buClr>
        <a:buSzPct val="80000"/>
        <a:buFont typeface="Wingdings" pitchFamily="2" charset="2"/>
        <a:buChar char=""/>
        <a:defRPr sz="1600" kern="1200">
          <a:solidFill>
            <a:schemeClr val="tx1"/>
          </a:solidFill>
          <a:latin typeface="+mn-lt"/>
          <a:ea typeface="+mn-ea"/>
          <a:cs typeface="+mn-cs"/>
        </a:defRPr>
      </a:lvl4pPr>
      <a:lvl5pPr marL="2286000" indent="-457200" algn="l" defTabSz="914400" rtl="0" eaLnBrk="1" latinLnBrk="0" hangingPunct="1">
        <a:spcBef>
          <a:spcPts val="1200"/>
        </a:spcBef>
        <a:buClr>
          <a:schemeClr val="accent5"/>
        </a:buClr>
        <a:buSzPct val="80000"/>
        <a:buFont typeface="Wingdings" pitchFamily="2" charset="2"/>
        <a:buChar char=""/>
        <a:defRPr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905000" y="5157192"/>
            <a:ext cx="6570722" cy="1167408"/>
          </a:xfrm>
        </p:spPr>
        <p:txBody>
          <a:bodyPr>
            <a:normAutofit/>
          </a:bodyPr>
          <a:lstStyle/>
          <a:p>
            <a:r>
              <a:rPr lang="es-ES" b="1" dirty="0" smtClean="0">
                <a:latin typeface="Tahoma" panose="020B0604030504040204" pitchFamily="34" charset="0"/>
                <a:ea typeface="Tahoma" panose="020B0604030504040204" pitchFamily="34" charset="0"/>
                <a:cs typeface="Tahoma" panose="020B0604030504040204" pitchFamily="34" charset="0"/>
              </a:rPr>
              <a:t>                                                        Cristina Morán</a:t>
            </a:r>
          </a:p>
          <a:p>
            <a:r>
              <a:rPr lang="es-ES" b="1" dirty="0" smtClean="0">
                <a:latin typeface="Tahoma" panose="020B0604030504040204" pitchFamily="34" charset="0"/>
                <a:ea typeface="Tahoma" panose="020B0604030504040204" pitchFamily="34" charset="0"/>
                <a:cs typeface="Tahoma" panose="020B0604030504040204" pitchFamily="34" charset="0"/>
              </a:rPr>
              <a:t>                                                        Gregorio Ben</a:t>
            </a:r>
          </a:p>
          <a:p>
            <a:r>
              <a:rPr lang="es-ES" b="1" dirty="0" smtClean="0">
                <a:latin typeface="Tahoma" panose="020B0604030504040204" pitchFamily="34" charset="0"/>
                <a:ea typeface="Tahoma" panose="020B0604030504040204" pitchFamily="34" charset="0"/>
                <a:cs typeface="Tahoma" panose="020B0604030504040204" pitchFamily="34" charset="0"/>
              </a:rPr>
              <a:t>                                                        Irene Navarro</a:t>
            </a:r>
          </a:p>
        </p:txBody>
      </p:sp>
      <p:sp>
        <p:nvSpPr>
          <p:cNvPr id="2" name="1 Título"/>
          <p:cNvSpPr>
            <a:spLocks noGrp="1"/>
          </p:cNvSpPr>
          <p:nvPr>
            <p:ph type="ctrTitle"/>
          </p:nvPr>
        </p:nvSpPr>
        <p:spPr>
          <a:xfrm>
            <a:off x="2098964" y="1988840"/>
            <a:ext cx="6721508" cy="936104"/>
          </a:xfrm>
        </p:spPr>
        <p:txBody>
          <a:bodyPr/>
          <a:lstStyle/>
          <a:p>
            <a:r>
              <a:rPr lang="es-ES" sz="4400" b="1" dirty="0" smtClean="0">
                <a:latin typeface="Tahoma" panose="020B0604030504040204" pitchFamily="34" charset="0"/>
                <a:ea typeface="Tahoma" panose="020B0604030504040204" pitchFamily="34" charset="0"/>
                <a:cs typeface="Tahoma" panose="020B0604030504040204" pitchFamily="34" charset="0"/>
              </a:rPr>
              <a:t>LAS COLONIAS EN  CATALUÑA</a:t>
            </a:r>
            <a:endParaRPr lang="ca-ES" sz="4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29289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latin typeface="Tahoma" panose="020B0604030504040204" pitchFamily="34" charset="0"/>
                <a:ea typeface="Tahoma" panose="020B0604030504040204" pitchFamily="34" charset="0"/>
                <a:cs typeface="Tahoma" panose="020B0604030504040204" pitchFamily="34" charset="0"/>
              </a:rPr>
              <a:t>LAS COLONIAS</a:t>
            </a:r>
            <a:endParaRPr lang="ca-ES" b="1" dirty="0">
              <a:latin typeface="Tahoma" panose="020B0604030504040204" pitchFamily="34" charset="0"/>
              <a:ea typeface="Tahoma" panose="020B0604030504040204" pitchFamily="34" charset="0"/>
              <a:cs typeface="Tahoma" panose="020B0604030504040204" pitchFamily="34" charset="0"/>
            </a:endParaRPr>
          </a:p>
        </p:txBody>
      </p:sp>
      <p:sp>
        <p:nvSpPr>
          <p:cNvPr id="3" name="2 Marcador de contenido"/>
          <p:cNvSpPr>
            <a:spLocks noGrp="1"/>
          </p:cNvSpPr>
          <p:nvPr>
            <p:ph idx="1"/>
          </p:nvPr>
        </p:nvSpPr>
        <p:spPr/>
        <p:txBody>
          <a:bodyPr>
            <a:normAutofit/>
          </a:bodyPr>
          <a:lstStyle/>
          <a:p>
            <a:r>
              <a:rPr lang="es-ES" sz="2800" dirty="0">
                <a:latin typeface="Tahoma" panose="020B0604030504040204" pitchFamily="34" charset="0"/>
                <a:ea typeface="Tahoma" panose="020B0604030504040204" pitchFamily="34" charset="0"/>
                <a:cs typeface="Tahoma" panose="020B0604030504040204" pitchFamily="34" charset="0"/>
              </a:rPr>
              <a:t>Las colonias eran unas instalaciones industriales localizadas lejos de los núcleos </a:t>
            </a:r>
            <a:r>
              <a:rPr lang="es-ES" sz="2800" dirty="0" smtClean="0">
                <a:latin typeface="Tahoma" panose="020B0604030504040204" pitchFamily="34" charset="0"/>
                <a:ea typeface="Tahoma" panose="020B0604030504040204" pitchFamily="34" charset="0"/>
                <a:cs typeface="Tahoma" panose="020B0604030504040204" pitchFamily="34" charset="0"/>
              </a:rPr>
              <a:t>urbanos que</a:t>
            </a:r>
            <a:r>
              <a:rPr lang="es-ES" sz="2800" dirty="0">
                <a:latin typeface="Tahoma" panose="020B0604030504040204" pitchFamily="34" charset="0"/>
                <a:ea typeface="Tahoma" panose="020B0604030504040204" pitchFamily="34" charset="0"/>
                <a:cs typeface="Tahoma" panose="020B0604030504040204" pitchFamily="34" charset="0"/>
              </a:rPr>
              <a:t>, además de la </a:t>
            </a:r>
            <a:r>
              <a:rPr lang="es-ES" sz="2800" dirty="0" smtClean="0">
                <a:latin typeface="Tahoma" panose="020B0604030504040204" pitchFamily="34" charset="0"/>
                <a:ea typeface="Tahoma" panose="020B0604030504040204" pitchFamily="34" charset="0"/>
                <a:cs typeface="Tahoma" panose="020B0604030504040204" pitchFamily="34" charset="0"/>
              </a:rPr>
              <a:t>fabricación, comprendía </a:t>
            </a:r>
            <a:r>
              <a:rPr lang="es-ES" sz="2800" dirty="0">
                <a:latin typeface="Tahoma" panose="020B0604030504040204" pitchFamily="34" charset="0"/>
                <a:ea typeface="Tahoma" panose="020B0604030504040204" pitchFamily="34" charset="0"/>
                <a:cs typeface="Tahoma" panose="020B0604030504040204" pitchFamily="34" charset="0"/>
              </a:rPr>
              <a:t>las viviendas de los trabajadores y todo un conjunto de edificaciones</a:t>
            </a:r>
            <a:endParaRPr lang="ca-E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78274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latin typeface="Tahoma" panose="020B0604030504040204" pitchFamily="34" charset="0"/>
                <a:ea typeface="Tahoma" panose="020B0604030504040204" pitchFamily="34" charset="0"/>
                <a:cs typeface="Tahoma" panose="020B0604030504040204" pitchFamily="34" charset="0"/>
              </a:rPr>
              <a:t>IMAGEN DE UNA COLONIA</a:t>
            </a:r>
            <a:endParaRPr lang="ca-ES" b="1" dirty="0">
              <a:latin typeface="Tahoma" panose="020B0604030504040204" pitchFamily="34" charset="0"/>
              <a:ea typeface="Tahoma" panose="020B0604030504040204" pitchFamily="34" charset="0"/>
              <a:cs typeface="Tahoma" panose="020B0604030504040204" pitchFamily="34" charset="0"/>
            </a:endParaRPr>
          </a:p>
        </p:txBody>
      </p:sp>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9712" y="2492896"/>
            <a:ext cx="7054971" cy="3204076"/>
          </a:xfrm>
        </p:spPr>
      </p:pic>
    </p:spTree>
    <p:extLst>
      <p:ext uri="{BB962C8B-B14F-4D97-AF65-F5344CB8AC3E}">
        <p14:creationId xmlns:p14="http://schemas.microsoft.com/office/powerpoint/2010/main" val="3671462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latin typeface="Tahoma" pitchFamily="34" charset="0"/>
                <a:cs typeface="Tahoma" pitchFamily="34" charset="0"/>
              </a:rPr>
              <a:t>Colonia</a:t>
            </a:r>
            <a:r>
              <a:rPr lang="ca-ES" b="1" dirty="0" smtClean="0">
                <a:latin typeface="Tahoma" pitchFamily="34" charset="0"/>
                <a:cs typeface="Tahoma" pitchFamily="34" charset="0"/>
              </a:rPr>
              <a:t> </a:t>
            </a:r>
            <a:r>
              <a:rPr lang="es-ES" b="1" dirty="0" smtClean="0">
                <a:latin typeface="Tahoma" pitchFamily="34" charset="0"/>
                <a:cs typeface="Tahoma" pitchFamily="34" charset="0"/>
              </a:rPr>
              <a:t>textil</a:t>
            </a:r>
            <a:endParaRPr lang="es-ES" b="1" dirty="0">
              <a:latin typeface="Tahoma" pitchFamily="34" charset="0"/>
              <a:cs typeface="Tahoma" pitchFamily="34" charset="0"/>
            </a:endParaRPr>
          </a:p>
        </p:txBody>
      </p:sp>
      <p:sp>
        <p:nvSpPr>
          <p:cNvPr id="3" name="2 Marcador de contenido"/>
          <p:cNvSpPr>
            <a:spLocks noGrp="1"/>
          </p:cNvSpPr>
          <p:nvPr>
            <p:ph idx="1"/>
          </p:nvPr>
        </p:nvSpPr>
        <p:spPr/>
        <p:txBody>
          <a:bodyPr>
            <a:noAutofit/>
          </a:bodyPr>
          <a:lstStyle/>
          <a:p>
            <a:r>
              <a:rPr lang="es-ES" sz="2000" dirty="0" smtClean="0"/>
              <a:t>La colonia textil es uno de los elementos más característicos de nuestro patrimonio industrial. Este elemento, da identidad propia al proceso de industrialización que vivió Cataluña. El interés por las colonias industriales, y de las textiles en especial, no es nuevo, al contrario. Es un tema que ha atraído el interés de los estudiosos, que actualmente ya disponen de un amplio abanico de análisis que nos explican extensamente su lógica histórica, social y económica, y nos muestran con detalle su evolución, desde sus inicios en la actividad fabril, siguiendo por su desarrollo, hasta su consolidación y posterior decadencia.</a:t>
            </a:r>
            <a:endParaRPr lang="es-ES" sz="2000" dirty="0"/>
          </a:p>
        </p:txBody>
      </p:sp>
    </p:spTree>
    <p:extLst>
      <p:ext uri="{BB962C8B-B14F-4D97-AF65-F5344CB8AC3E}">
        <p14:creationId xmlns:p14="http://schemas.microsoft.com/office/powerpoint/2010/main" val="475729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latin typeface="Tahoma" panose="020B0604030504040204" pitchFamily="34" charset="0"/>
                <a:ea typeface="Tahoma" panose="020B0604030504040204" pitchFamily="34" charset="0"/>
                <a:cs typeface="Tahoma" panose="020B0604030504040204" pitchFamily="34" charset="0"/>
              </a:rPr>
              <a:t>EVOLUCIÓN: ORIGEN</a:t>
            </a:r>
            <a:endParaRPr lang="ca-ES" b="1" dirty="0">
              <a:latin typeface="Tahoma" panose="020B0604030504040204" pitchFamily="34" charset="0"/>
              <a:ea typeface="Tahoma" panose="020B0604030504040204" pitchFamily="34" charset="0"/>
              <a:cs typeface="Tahoma" panose="020B0604030504040204" pitchFamily="34" charset="0"/>
            </a:endParaRPr>
          </a:p>
        </p:txBody>
      </p:sp>
      <p:sp>
        <p:nvSpPr>
          <p:cNvPr id="3" name="2 Marcador de contenido"/>
          <p:cNvSpPr>
            <a:spLocks noGrp="1"/>
          </p:cNvSpPr>
          <p:nvPr>
            <p:ph idx="1"/>
          </p:nvPr>
        </p:nvSpPr>
        <p:spPr/>
        <p:txBody>
          <a:bodyPr>
            <a:normAutofit lnSpcReduction="10000"/>
          </a:bodyPr>
          <a:lstStyle/>
          <a:p>
            <a:r>
              <a:rPr lang="es-ES" dirty="0" smtClean="0"/>
              <a:t>Surgen </a:t>
            </a:r>
            <a:r>
              <a:rPr lang="es-ES" dirty="0"/>
              <a:t>en Cataluña a lo largo del siglo XIX en torno a la industria textil, dando identidad al proceso de industrialización catalán</a:t>
            </a:r>
            <a:r>
              <a:rPr lang="es-ES" dirty="0" smtClean="0"/>
              <a:t>.</a:t>
            </a:r>
          </a:p>
          <a:p>
            <a:r>
              <a:rPr lang="es-ES" dirty="0" smtClean="0"/>
              <a:t>Un </a:t>
            </a:r>
            <a:r>
              <a:rPr lang="es-ES" dirty="0"/>
              <a:t>primer período va de 1858 a 1880 y las colonias están formadas por las fábricas y los edificios más indispensables. En el segundo período surgido a partir de 1880 las colonias se configuran como verdaderos pueblos industriales con equipamientos y servicios como café, casino, escuela, tiendas, iglesia, torre del jefe, viviendas obreras.</a:t>
            </a:r>
            <a:endParaRPr lang="ca-ES" dirty="0"/>
          </a:p>
        </p:txBody>
      </p:sp>
    </p:spTree>
    <p:extLst>
      <p:ext uri="{BB962C8B-B14F-4D97-AF65-F5344CB8AC3E}">
        <p14:creationId xmlns:p14="http://schemas.microsoft.com/office/powerpoint/2010/main" val="219394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latin typeface="Tahoma" panose="020B0604030504040204" pitchFamily="34" charset="0"/>
                <a:ea typeface="Tahoma" panose="020B0604030504040204" pitchFamily="34" charset="0"/>
                <a:cs typeface="Tahoma" panose="020B0604030504040204" pitchFamily="34" charset="0"/>
              </a:rPr>
              <a:t>EVOLUCIÓN</a:t>
            </a:r>
            <a:r>
              <a:rPr lang="es-ES" dirty="0" smtClean="0">
                <a:latin typeface="Tahoma" panose="020B0604030504040204" pitchFamily="34" charset="0"/>
                <a:ea typeface="Tahoma" panose="020B0604030504040204" pitchFamily="34" charset="0"/>
                <a:cs typeface="Tahoma" panose="020B0604030504040204" pitchFamily="34" charset="0"/>
              </a:rPr>
              <a:t>: </a:t>
            </a:r>
            <a:r>
              <a:rPr lang="es-ES" b="1" dirty="0" smtClean="0">
                <a:latin typeface="Tahoma" panose="020B0604030504040204" pitchFamily="34" charset="0"/>
                <a:ea typeface="Tahoma" panose="020B0604030504040204" pitchFamily="34" charset="0"/>
                <a:cs typeface="Tahoma" panose="020B0604030504040204" pitchFamily="34" charset="0"/>
              </a:rPr>
              <a:t>DESARROLLO</a:t>
            </a:r>
            <a:endParaRPr lang="ca-ES" b="1" dirty="0">
              <a:latin typeface="Tahoma" panose="020B0604030504040204" pitchFamily="34" charset="0"/>
              <a:ea typeface="Tahoma" panose="020B0604030504040204" pitchFamily="34" charset="0"/>
              <a:cs typeface="Tahoma" panose="020B0604030504040204" pitchFamily="34" charset="0"/>
            </a:endParaRPr>
          </a:p>
        </p:txBody>
      </p:sp>
      <p:sp>
        <p:nvSpPr>
          <p:cNvPr id="3" name="2 Marcador de contenido"/>
          <p:cNvSpPr>
            <a:spLocks noGrp="1"/>
          </p:cNvSpPr>
          <p:nvPr>
            <p:ph idx="1"/>
          </p:nvPr>
        </p:nvSpPr>
        <p:spPr/>
        <p:txBody>
          <a:bodyPr/>
          <a:lstStyle/>
          <a:p>
            <a:r>
              <a:rPr lang="es-ES" sz="2800" dirty="0" smtClean="0"/>
              <a:t>Con el tiempo, las colonias fueron evolucionando y se fueron modernizando.  En </a:t>
            </a:r>
            <a:r>
              <a:rPr lang="es-ES" sz="2800" dirty="0"/>
              <a:t>estos nuevos núcleos de población se desarrolla una intensa vida social, cultural y religiosa impulsada por sus propietarios</a:t>
            </a:r>
            <a:r>
              <a:rPr lang="es-ES" dirty="0"/>
              <a:t>. </a:t>
            </a:r>
            <a:r>
              <a:rPr lang="es-ES" dirty="0" smtClean="0"/>
              <a:t> </a:t>
            </a:r>
            <a:endParaRPr lang="ca-ES" dirty="0"/>
          </a:p>
        </p:txBody>
      </p:sp>
    </p:spTree>
    <p:extLst>
      <p:ext uri="{BB962C8B-B14F-4D97-AF65-F5344CB8AC3E}">
        <p14:creationId xmlns:p14="http://schemas.microsoft.com/office/powerpoint/2010/main" val="2396158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EVOLUCIÓN:</a:t>
            </a:r>
            <a:br>
              <a:rPr lang="es-ES" b="1" dirty="0" smtClean="0"/>
            </a:br>
            <a:r>
              <a:rPr lang="es-ES" b="1" dirty="0" smtClean="0"/>
              <a:t>DECADENCIA</a:t>
            </a:r>
            <a:endParaRPr lang="ca-ES" b="1" dirty="0"/>
          </a:p>
        </p:txBody>
      </p:sp>
      <p:sp>
        <p:nvSpPr>
          <p:cNvPr id="3" name="2 Marcador de contenido"/>
          <p:cNvSpPr>
            <a:spLocks noGrp="1"/>
          </p:cNvSpPr>
          <p:nvPr>
            <p:ph idx="1"/>
          </p:nvPr>
        </p:nvSpPr>
        <p:spPr/>
        <p:txBody>
          <a:bodyPr/>
          <a:lstStyle/>
          <a:p>
            <a:r>
              <a:rPr lang="es-ES" dirty="0"/>
              <a:t>De las casi cien colonias existentes en Cataluña no nos encontramos ninguna igual. Son pueblos que han evolucionado a lo largo de más de cien años. Son un fenómeno singular de las comarcas del </a:t>
            </a:r>
            <a:r>
              <a:rPr lang="es-ES" dirty="0" err="1"/>
              <a:t>Bagès</a:t>
            </a:r>
            <a:r>
              <a:rPr lang="es-ES" dirty="0"/>
              <a:t>, </a:t>
            </a:r>
            <a:r>
              <a:rPr lang="es-ES" dirty="0" err="1"/>
              <a:t>Berguedà</a:t>
            </a:r>
            <a:r>
              <a:rPr lang="es-ES" dirty="0"/>
              <a:t>, </a:t>
            </a:r>
            <a:r>
              <a:rPr lang="es-ES" dirty="0" err="1"/>
              <a:t>Osona</a:t>
            </a:r>
            <a:r>
              <a:rPr lang="es-ES" dirty="0"/>
              <a:t>, </a:t>
            </a:r>
            <a:r>
              <a:rPr lang="es-ES" dirty="0" err="1"/>
              <a:t>Ripollès</a:t>
            </a:r>
            <a:r>
              <a:rPr lang="es-ES" dirty="0"/>
              <a:t> y </a:t>
            </a:r>
            <a:r>
              <a:rPr lang="es-ES" dirty="0" err="1"/>
              <a:t>Baix</a:t>
            </a:r>
            <a:r>
              <a:rPr lang="es-ES" dirty="0"/>
              <a:t> Llobregat.</a:t>
            </a:r>
            <a:endParaRPr lang="ca-ES" dirty="0"/>
          </a:p>
        </p:txBody>
      </p:sp>
    </p:spTree>
    <p:extLst>
      <p:ext uri="{BB962C8B-B14F-4D97-AF65-F5344CB8AC3E}">
        <p14:creationId xmlns:p14="http://schemas.microsoft.com/office/powerpoint/2010/main" val="3771247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ca-ES" b="1" dirty="0" smtClean="0">
                <a:latin typeface="Tahoma" pitchFamily="34" charset="0"/>
                <a:cs typeface="Tahoma" pitchFamily="34" charset="0"/>
              </a:rPr>
              <a:t>EL CORTE CHINO</a:t>
            </a:r>
            <a:endParaRPr lang="ca-ES" b="1" dirty="0">
              <a:latin typeface="Tahoma" pitchFamily="34" charset="0"/>
              <a:cs typeface="Tahoma" pitchFamily="34" charset="0"/>
            </a:endParaRPr>
          </a:p>
        </p:txBody>
      </p:sp>
      <p:sp>
        <p:nvSpPr>
          <p:cNvPr id="3" name="2 Marcador de contenido"/>
          <p:cNvSpPr>
            <a:spLocks noGrp="1"/>
          </p:cNvSpPr>
          <p:nvPr>
            <p:ph idx="1"/>
          </p:nvPr>
        </p:nvSpPr>
        <p:spPr/>
        <p:txBody>
          <a:bodyPr/>
          <a:lstStyle/>
          <a:p>
            <a:endParaRPr lang="ca-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32" y="1785926"/>
            <a:ext cx="6786610" cy="4630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4106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 </a:t>
            </a:r>
            <a:r>
              <a:rPr lang="ca-ES" b="1" dirty="0" smtClean="0">
                <a:latin typeface="Tahoma" pitchFamily="34" charset="0"/>
                <a:cs typeface="Tahoma" pitchFamily="34" charset="0"/>
              </a:rPr>
              <a:t>bar oriental</a:t>
            </a:r>
            <a:endParaRPr lang="ca-ES" b="1" dirty="0">
              <a:latin typeface="Tahoma" pitchFamily="34" charset="0"/>
              <a:cs typeface="Tahoma" pitchFamily="34" charset="0"/>
            </a:endParaRPr>
          </a:p>
        </p:txBody>
      </p:sp>
      <p:sp>
        <p:nvSpPr>
          <p:cNvPr id="3" name="2 Marcador de contenido"/>
          <p:cNvSpPr>
            <a:spLocks noGrp="1"/>
          </p:cNvSpPr>
          <p:nvPr>
            <p:ph idx="1"/>
          </p:nvPr>
        </p:nvSpPr>
        <p:spPr/>
        <p:txBody>
          <a:bodyPr/>
          <a:lstStyle/>
          <a:p>
            <a:endParaRPr lang="ca-E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670" y="1785926"/>
            <a:ext cx="6738600" cy="4607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100541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
  <a:themeElements>
    <a:clrScheme name="Mod">
      <a:dk1>
        <a:sysClr val="windowText" lastClr="000000"/>
      </a:dk1>
      <a:lt1>
        <a:sysClr val="window" lastClr="FFFFFF"/>
      </a:lt1>
      <a:dk2>
        <a:srgbClr val="065218"/>
      </a:dk2>
      <a:lt2>
        <a:srgbClr val="EDF3AE"/>
      </a:lt2>
      <a:accent1>
        <a:srgbClr val="8FCB17"/>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Mod">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od">
      <a:fillStyleLst>
        <a:solidFill>
          <a:schemeClr val="phClr"/>
        </a:solidFill>
        <a:solidFill>
          <a:schemeClr val="phClr">
            <a:tint val="80000"/>
          </a:schemeClr>
        </a:solidFill>
        <a:solidFill>
          <a:schemeClr val="phClr">
            <a:shade val="30000"/>
            <a:satMod val="150000"/>
          </a:schemeClr>
        </a:solidFill>
      </a:fillStyleLst>
      <a:lnStyleLst>
        <a:ln w="9525" cap="flat" cmpd="sng" algn="ctr">
          <a:solidFill>
            <a:schemeClr val="phClr">
              <a:tint val="90000"/>
              <a:satMod val="105000"/>
            </a:schemeClr>
          </a:solidFill>
          <a:prstDash val="solid"/>
        </a:ln>
        <a:ln w="50800" cap="flat" cmpd="sng" algn="ctr">
          <a:solidFill>
            <a:schemeClr val="phClr">
              <a:tint val="90000"/>
            </a:schemeClr>
          </a:solidFill>
          <a:prstDash val="solid"/>
        </a:ln>
        <a:ln w="76200" cap="flat" cmpd="dbl" algn="ctr">
          <a:solidFill>
            <a:schemeClr val="phClr">
              <a:tint val="90000"/>
            </a:schemeClr>
          </a:solidFill>
          <a:prstDash val="solid"/>
        </a:ln>
      </a:lnStyleLst>
      <a:effectStyleLst>
        <a:effectStyle>
          <a:effectLst/>
        </a:effectStyle>
        <a:effectStyle>
          <a:effectLst>
            <a:outerShdw blurRad="76200" dist="25400" dir="5400000" sx="101000" sy="101000" rotWithShape="0">
              <a:srgbClr val="000000">
                <a:alpha val="50000"/>
              </a:srgbClr>
            </a:outerShdw>
          </a:effectLst>
        </a:effectStyle>
        <a:effectStyle>
          <a:effectLst>
            <a:outerShdw blurRad="76200" dist="50800" dir="5400000" sx="101000" sy="101000" rotWithShape="0">
              <a:srgbClr val="000000">
                <a:alpha val="50000"/>
              </a:srgbClr>
            </a:outerShdw>
            <a:reflection blurRad="12700" stA="30000" endPos="30000" dist="50800" dir="5400000" sy="-100000" rotWithShape="0"/>
          </a:effectLst>
          <a:scene3d>
            <a:camera prst="orthographicFront">
              <a:rot lat="0" lon="0" rev="0"/>
            </a:camera>
            <a:lightRig rig="twoPt" dir="t">
              <a:rot lat="0" lon="0" rev="5400000"/>
            </a:lightRig>
          </a:scene3d>
          <a:sp3d prstMaterial="softmetal">
            <a:bevelT w="63500" h="25400" prst="coolSlant"/>
          </a:sp3d>
        </a:effectStyle>
      </a:effectStyleLst>
      <a:bgFillStyleLst>
        <a:solidFill>
          <a:schemeClr val="phClr">
            <a:satMod val="125000"/>
          </a:schemeClr>
        </a:solidFill>
        <a:solidFill>
          <a:schemeClr val="phClr">
            <a:shade val="30000"/>
            <a:satMod val="150000"/>
          </a:schemeClr>
        </a:solidFill>
        <a:gradFill>
          <a:gsLst>
            <a:gs pos="0">
              <a:schemeClr val="phClr">
                <a:tint val="100000"/>
                <a:shade val="80000"/>
                <a:satMod val="135000"/>
              </a:schemeClr>
            </a:gs>
            <a:gs pos="55000">
              <a:schemeClr val="phClr">
                <a:tint val="70000"/>
                <a:shade val="100000"/>
                <a:satMod val="150000"/>
              </a:schemeClr>
            </a:gs>
            <a:gs pos="100000">
              <a:schemeClr val="phClr">
                <a:tint val="70000"/>
                <a:shade val="100000"/>
                <a:satMod val="15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 Contemporáneo</Template>
  <TotalTime>247</TotalTime>
  <Words>344</Words>
  <Application>Microsoft Office PowerPoint</Application>
  <PresentationFormat>Presentación en pantalla (4:3)</PresentationFormat>
  <Paragraphs>18</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Mod</vt:lpstr>
      <vt:lpstr>LAS COLONIAS EN  CATALUÑA</vt:lpstr>
      <vt:lpstr>LAS COLONIAS</vt:lpstr>
      <vt:lpstr>IMAGEN DE UNA COLONIA</vt:lpstr>
      <vt:lpstr>Colonia textil</vt:lpstr>
      <vt:lpstr>EVOLUCIÓN: ORIGEN</vt:lpstr>
      <vt:lpstr>EVOLUCIÓN: DESARROLLO</vt:lpstr>
      <vt:lpstr>EVOLUCIÓN: DECADENCIA</vt:lpstr>
      <vt:lpstr>EL CORTE CHINO</vt:lpstr>
      <vt:lpstr> bar oriental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COLÒNIES A  CATALUNYA</dc:title>
  <dc:creator>Jose</dc:creator>
  <cp:lastModifiedBy>Jose</cp:lastModifiedBy>
  <cp:revision>23</cp:revision>
  <dcterms:created xsi:type="dcterms:W3CDTF">2014-02-22T16:41:58Z</dcterms:created>
  <dcterms:modified xsi:type="dcterms:W3CDTF">2014-02-24T21:13:39Z</dcterms:modified>
</cp:coreProperties>
</file>