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86" r:id="rId4"/>
    <p:sldId id="287" r:id="rId5"/>
    <p:sldId id="257" r:id="rId6"/>
    <p:sldId id="258" r:id="rId7"/>
    <p:sldId id="259" r:id="rId8"/>
    <p:sldId id="261" r:id="rId9"/>
    <p:sldId id="285" r:id="rId10"/>
    <p:sldId id="262" r:id="rId11"/>
    <p:sldId id="263" r:id="rId12"/>
    <p:sldId id="264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66" r:id="rId24"/>
    <p:sldId id="276" r:id="rId25"/>
    <p:sldId id="277" r:id="rId26"/>
    <p:sldId id="278" r:id="rId27"/>
    <p:sldId id="280" r:id="rId28"/>
    <p:sldId id="279" r:id="rId29"/>
    <p:sldId id="281" r:id="rId30"/>
    <p:sldId id="282" r:id="rId31"/>
    <p:sldId id="283" r:id="rId32"/>
    <p:sldId id="284" r:id="rId33"/>
    <p:sldId id="288" r:id="rId34"/>
    <p:sldId id="289" r:id="rId35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62ED59-DFFD-44AD-A54A-25DBEE43E4F1}" type="datetimeFigureOut">
              <a:rPr lang="es-ES" smtClean="0"/>
              <a:pPr/>
              <a:t>29/09/2015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14209E-D056-4C3A-B903-711833442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cmsdigital.santillana.es/alfresco/d/d/workspace/SpacesStore/5a1315fc-a685-42ea-a1f8-cf6e5fb16955/index.html?ticket=TICKET_30ede6c4858211e9fb6c8794f8262c9ee07aa30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msdigital.santillana.es/alfresco/d/d/workspace/SpacesStore/90928413-23ea-4135-9891-3c9d449fe062/index_dashboard.html?ticket=TICKET_30ede6c4858211e9fb6c8794f8262c9ee07aa30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GEOGRAFIA 3R ESO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NEUS CAPDET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fontAlgn="base"/>
            <a:r>
              <a:rPr lang="fr-FR" sz="3600" dirty="0" smtClean="0"/>
              <a:t>2. La </a:t>
            </a:r>
            <a:r>
              <a:rPr lang="fr-FR" sz="3600" dirty="0" err="1" smtClean="0"/>
              <a:t>diversitat</a:t>
            </a:r>
            <a:r>
              <a:rPr lang="fr-FR" sz="3600" dirty="0" smtClean="0"/>
              <a:t> </a:t>
            </a:r>
            <a:r>
              <a:rPr lang="fr-FR" sz="3600" dirty="0" err="1" smtClean="0"/>
              <a:t>dels</a:t>
            </a:r>
            <a:r>
              <a:rPr lang="fr-FR" sz="3600" dirty="0" smtClean="0"/>
              <a:t> </a:t>
            </a:r>
            <a:r>
              <a:rPr lang="fr-FR" sz="3600" dirty="0" err="1" smtClean="0"/>
              <a:t>estats</a:t>
            </a:r>
            <a:endParaRPr lang="fr-FR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s-ES" dirty="0" err="1" smtClean="0"/>
              <a:t>Actualment</a:t>
            </a:r>
            <a:r>
              <a:rPr lang="es-ES" dirty="0" smtClean="0"/>
              <a:t>, el </a:t>
            </a:r>
            <a:r>
              <a:rPr lang="es-ES" dirty="0" err="1" smtClean="0"/>
              <a:t>món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format</a:t>
            </a:r>
            <a:r>
              <a:rPr lang="es-ES" dirty="0" smtClean="0"/>
              <a:t> per </a:t>
            </a:r>
            <a:r>
              <a:rPr lang="es-ES" dirty="0" err="1" smtClean="0"/>
              <a:t>uns</a:t>
            </a:r>
            <a:r>
              <a:rPr lang="es-ES" dirty="0" smtClean="0"/>
              <a:t> 200 </a:t>
            </a:r>
            <a:r>
              <a:rPr lang="es-ES" dirty="0" err="1" smtClean="0"/>
              <a:t>estats</a:t>
            </a:r>
            <a:r>
              <a:rPr lang="es-ES" dirty="0" smtClean="0"/>
              <a:t>.</a:t>
            </a:r>
          </a:p>
          <a:p>
            <a:pPr fontAlgn="base"/>
            <a:r>
              <a:rPr lang="es-ES" b="1" dirty="0" err="1" smtClean="0"/>
              <a:t>Uns</a:t>
            </a:r>
            <a:r>
              <a:rPr lang="es-ES" b="1" dirty="0" smtClean="0"/>
              <a:t> 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s'han</a:t>
            </a:r>
            <a:r>
              <a:rPr lang="es-ES" b="1" dirty="0" smtClean="0"/>
              <a:t> </a:t>
            </a:r>
            <a:r>
              <a:rPr lang="es-ES" b="1" dirty="0" err="1" smtClean="0"/>
              <a:t>creat</a:t>
            </a:r>
            <a:r>
              <a:rPr lang="es-ES" b="1" dirty="0" smtClean="0"/>
              <a:t> </a:t>
            </a:r>
            <a:r>
              <a:rPr lang="es-ES" b="1" dirty="0" err="1" smtClean="0"/>
              <a:t>recentment</a:t>
            </a:r>
            <a:r>
              <a:rPr lang="es-ES" b="1" dirty="0" smtClean="0"/>
              <a:t>; </a:t>
            </a:r>
            <a:r>
              <a:rPr lang="es-ES" b="1" dirty="0" err="1" smtClean="0"/>
              <a:t>d'altres</a:t>
            </a:r>
            <a:r>
              <a:rPr lang="es-ES" b="1" dirty="0" smtClean="0"/>
              <a:t>, en </a:t>
            </a:r>
            <a:r>
              <a:rPr lang="es-ES" b="1" dirty="0" err="1" smtClean="0"/>
              <a:t>canvi</a:t>
            </a:r>
            <a:r>
              <a:rPr lang="es-ES" b="1" dirty="0" smtClean="0"/>
              <a:t>, </a:t>
            </a:r>
            <a:r>
              <a:rPr lang="es-ES" b="1" dirty="0" err="1" smtClean="0"/>
              <a:t>tenen</a:t>
            </a:r>
            <a:r>
              <a:rPr lang="es-ES" b="1" dirty="0" smtClean="0"/>
              <a:t> una </a:t>
            </a:r>
            <a:r>
              <a:rPr lang="es-ES" b="1" dirty="0" err="1" smtClean="0"/>
              <a:t>llarga</a:t>
            </a:r>
            <a:r>
              <a:rPr lang="es-ES" b="1" dirty="0" smtClean="0"/>
              <a:t> </a:t>
            </a:r>
            <a:r>
              <a:rPr lang="es-ES" b="1" dirty="0" err="1" smtClean="0"/>
              <a:t>història</a:t>
            </a:r>
            <a:r>
              <a:rPr lang="es-ES" dirty="0" smtClean="0"/>
              <a:t>. 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b="1" dirty="0" err="1" smtClean="0"/>
              <a:t>Uns</a:t>
            </a:r>
            <a:r>
              <a:rPr lang="es-ES" b="1" dirty="0" smtClean="0"/>
              <a:t> 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són</a:t>
            </a:r>
            <a:r>
              <a:rPr lang="es-ES" b="1" dirty="0" smtClean="0"/>
              <a:t> </a:t>
            </a:r>
            <a:r>
              <a:rPr lang="es-ES" b="1" dirty="0" err="1" smtClean="0"/>
              <a:t>molt</a:t>
            </a:r>
            <a:r>
              <a:rPr lang="es-ES" b="1" dirty="0" smtClean="0"/>
              <a:t> </a:t>
            </a:r>
            <a:r>
              <a:rPr lang="es-ES" b="1" dirty="0" err="1" smtClean="0"/>
              <a:t>grans</a:t>
            </a:r>
            <a:r>
              <a:rPr lang="es-ES" b="1" dirty="0" smtClean="0"/>
              <a:t> i </a:t>
            </a:r>
            <a:r>
              <a:rPr lang="es-ES" b="1" dirty="0" err="1" smtClean="0"/>
              <a:t>d'altres</a:t>
            </a:r>
            <a:r>
              <a:rPr lang="es-ES" b="1" dirty="0" smtClean="0"/>
              <a:t> </a:t>
            </a:r>
            <a:r>
              <a:rPr lang="es-ES" b="1" dirty="0" err="1" smtClean="0"/>
              <a:t>són</a:t>
            </a:r>
            <a:r>
              <a:rPr lang="es-ES" b="1" dirty="0" smtClean="0"/>
              <a:t> </a:t>
            </a:r>
            <a:r>
              <a:rPr lang="es-ES" b="1" dirty="0" err="1" smtClean="0"/>
              <a:t>diminuts</a:t>
            </a:r>
            <a:r>
              <a:rPr lang="es-ES" dirty="0" smtClean="0"/>
              <a:t>. </a:t>
            </a:r>
            <a:r>
              <a:rPr lang="es-ES" dirty="0" err="1" smtClean="0"/>
              <a:t>Rússia</a:t>
            </a:r>
            <a:r>
              <a:rPr lang="es-ES" dirty="0" smtClean="0"/>
              <a:t>, </a:t>
            </a:r>
            <a:r>
              <a:rPr lang="es-ES" dirty="0" err="1" smtClean="0"/>
              <a:t>l'estat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extens</a:t>
            </a:r>
            <a:r>
              <a:rPr lang="es-ES" dirty="0" smtClean="0"/>
              <a:t> del </a:t>
            </a:r>
            <a:r>
              <a:rPr lang="es-ES" dirty="0" err="1" smtClean="0"/>
              <a:t>món</a:t>
            </a:r>
            <a:r>
              <a:rPr lang="es-ES" dirty="0" smtClean="0"/>
              <a:t>. A </a:t>
            </a:r>
            <a:r>
              <a:rPr lang="es-ES" dirty="0" err="1" smtClean="0"/>
              <a:t>l'extrem</a:t>
            </a:r>
            <a:r>
              <a:rPr lang="es-ES" dirty="0" smtClean="0"/>
              <a:t> </a:t>
            </a:r>
            <a:r>
              <a:rPr lang="es-ES" dirty="0" err="1" smtClean="0"/>
              <a:t>oposat</a:t>
            </a:r>
            <a:r>
              <a:rPr lang="es-ES" dirty="0" smtClean="0"/>
              <a:t> </a:t>
            </a:r>
            <a:r>
              <a:rPr lang="es-ES" dirty="0" err="1" smtClean="0"/>
              <a:t>hi</a:t>
            </a:r>
            <a:r>
              <a:rPr lang="es-ES" dirty="0" smtClean="0"/>
              <a:t> </a:t>
            </a:r>
            <a:r>
              <a:rPr lang="es-ES" dirty="0" err="1" smtClean="0"/>
              <a:t>trobem</a:t>
            </a:r>
            <a:r>
              <a:rPr lang="es-ES" dirty="0" smtClean="0"/>
              <a:t> diversos </a:t>
            </a:r>
            <a:r>
              <a:rPr lang="es-ES" dirty="0" err="1" smtClean="0"/>
              <a:t>microestats</a:t>
            </a:r>
            <a:r>
              <a:rPr lang="es-ES" dirty="0" smtClean="0"/>
              <a:t>, el </a:t>
            </a:r>
            <a:r>
              <a:rPr lang="es-ES" dirty="0" err="1" smtClean="0"/>
              <a:t>territori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quals</a:t>
            </a:r>
            <a:r>
              <a:rPr lang="es-ES" dirty="0" smtClean="0"/>
              <a:t> </a:t>
            </a:r>
            <a:r>
              <a:rPr lang="es-ES" dirty="0" err="1" smtClean="0"/>
              <a:t>inclou</a:t>
            </a:r>
            <a:r>
              <a:rPr lang="es-ES" dirty="0" smtClean="0"/>
              <a:t> </a:t>
            </a:r>
            <a:r>
              <a:rPr lang="es-ES" dirty="0" err="1" smtClean="0"/>
              <a:t>només</a:t>
            </a:r>
            <a:r>
              <a:rPr lang="es-ES" dirty="0" smtClean="0"/>
              <a:t> una </a:t>
            </a:r>
            <a:r>
              <a:rPr lang="es-ES" dirty="0" err="1" smtClean="0"/>
              <a:t>ciutat</a:t>
            </a:r>
            <a:r>
              <a:rPr lang="es-ES" dirty="0" smtClean="0"/>
              <a:t>.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el cas de </a:t>
            </a:r>
            <a:r>
              <a:rPr lang="es-ES" dirty="0" err="1" smtClean="0"/>
              <a:t>Mònaco</a:t>
            </a:r>
            <a:r>
              <a:rPr lang="es-ES" dirty="0" smtClean="0"/>
              <a:t>, Singapur i San Marino.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err="1" smtClean="0"/>
              <a:t>Però</a:t>
            </a:r>
            <a:r>
              <a:rPr lang="es-ES" dirty="0" smtClean="0"/>
              <a:t>, </a:t>
            </a:r>
            <a:r>
              <a:rPr lang="es-ES" dirty="0" err="1" smtClean="0"/>
              <a:t>sobretot</a:t>
            </a:r>
            <a:r>
              <a:rPr lang="es-ES" dirty="0" smtClean="0"/>
              <a:t>, </a:t>
            </a:r>
            <a:r>
              <a:rPr lang="es-ES" b="1" dirty="0" smtClean="0"/>
              <a:t>no </a:t>
            </a:r>
            <a:r>
              <a:rPr lang="es-ES" b="1" dirty="0" err="1" smtClean="0"/>
              <a:t>tots</a:t>
            </a:r>
            <a:r>
              <a:rPr lang="es-ES" b="1" dirty="0" smtClean="0"/>
              <a:t> </a:t>
            </a:r>
            <a:r>
              <a:rPr lang="es-ES" b="1" dirty="0" err="1" smtClean="0"/>
              <a:t>els</a:t>
            </a:r>
            <a:r>
              <a:rPr lang="es-ES" b="1" dirty="0" smtClean="0"/>
              <a:t> 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són</a:t>
            </a:r>
            <a:r>
              <a:rPr lang="es-ES" b="1" dirty="0" smtClean="0"/>
              <a:t> igual de poderosos</a:t>
            </a:r>
            <a:r>
              <a:rPr lang="es-ES" dirty="0" smtClean="0"/>
              <a:t>.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Units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la primera </a:t>
            </a:r>
            <a:r>
              <a:rPr lang="es-ES" dirty="0" err="1" smtClean="0"/>
              <a:t>potència</a:t>
            </a:r>
            <a:r>
              <a:rPr lang="es-ES" dirty="0" smtClean="0"/>
              <a:t> mundial </a:t>
            </a:r>
            <a:r>
              <a:rPr lang="es-ES" dirty="0" err="1" smtClean="0"/>
              <a:t>pel</a:t>
            </a:r>
            <a:r>
              <a:rPr lang="es-ES" dirty="0" smtClean="0"/>
              <a:t> </a:t>
            </a:r>
            <a:r>
              <a:rPr lang="es-ES" dirty="0" err="1" smtClean="0"/>
              <a:t>seu</a:t>
            </a:r>
            <a:r>
              <a:rPr lang="es-ES" dirty="0" smtClean="0"/>
              <a:t> poder </a:t>
            </a:r>
            <a:r>
              <a:rPr lang="es-ES" dirty="0" err="1" smtClean="0"/>
              <a:t>polític</a:t>
            </a:r>
            <a:r>
              <a:rPr lang="es-ES" dirty="0" smtClean="0"/>
              <a:t>, militar i </a:t>
            </a:r>
            <a:r>
              <a:rPr lang="es-ES" dirty="0" err="1" smtClean="0"/>
              <a:t>econòmic</a:t>
            </a:r>
            <a:r>
              <a:rPr lang="es-ES" dirty="0" smtClean="0"/>
              <a:t>.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potències</a:t>
            </a:r>
            <a:r>
              <a:rPr lang="es-ES" dirty="0" smtClean="0"/>
              <a:t> </a:t>
            </a:r>
            <a:r>
              <a:rPr lang="es-ES" dirty="0" err="1" smtClean="0"/>
              <a:t>importants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la </a:t>
            </a:r>
            <a:r>
              <a:rPr lang="es-ES" dirty="0" err="1" smtClean="0"/>
              <a:t>Xina</a:t>
            </a:r>
            <a:r>
              <a:rPr lang="es-ES" dirty="0" smtClean="0"/>
              <a:t>, el </a:t>
            </a:r>
            <a:r>
              <a:rPr lang="es-ES" dirty="0" err="1" smtClean="0"/>
              <a:t>Japó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de la Unió Europea i </a:t>
            </a:r>
            <a:r>
              <a:rPr lang="es-ES" dirty="0" err="1" smtClean="0"/>
              <a:t>Rússia</a:t>
            </a:r>
            <a:r>
              <a:rPr lang="es-ES" dirty="0" smtClean="0"/>
              <a:t>. </a:t>
            </a:r>
          </a:p>
          <a:p>
            <a:pPr fontAlgn="base"/>
            <a:endParaRPr lang="es-ES" dirty="0" smtClean="0"/>
          </a:p>
          <a:p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01452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solidFill>
                  <a:srgbClr val="333333"/>
                </a:solidFill>
              </a:rPr>
              <a:t/>
            </a:r>
            <a:br>
              <a:rPr lang="en-US" sz="2800" dirty="0" smtClean="0">
                <a:solidFill>
                  <a:srgbClr val="333333"/>
                </a:solidFill>
              </a:rPr>
            </a:br>
            <a:endParaRPr lang="es-ES" sz="28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97352"/>
          </a:xfrm>
        </p:spPr>
        <p:txBody>
          <a:bodyPr>
            <a:normAutofit lnSpcReduction="10000"/>
          </a:bodyPr>
          <a:lstStyle/>
          <a:p>
            <a:pPr fontAlgn="base"/>
            <a:endParaRPr lang="es-ES" sz="3600" b="1" dirty="0" smtClean="0"/>
          </a:p>
          <a:p>
            <a:pPr fontAlgn="base">
              <a:buNone/>
            </a:pPr>
            <a:r>
              <a:rPr lang="es-ES" sz="3600" b="1" dirty="0" smtClean="0"/>
              <a:t>3. </a:t>
            </a:r>
            <a:r>
              <a:rPr lang="es-ES" sz="3600" dirty="0" smtClean="0"/>
              <a:t>Les </a:t>
            </a:r>
            <a:r>
              <a:rPr lang="es-ES" sz="3600" dirty="0" err="1" smtClean="0"/>
              <a:t>funcions</a:t>
            </a:r>
            <a:r>
              <a:rPr lang="es-ES" sz="3600" dirty="0" smtClean="0"/>
              <a:t> de </a:t>
            </a:r>
            <a:r>
              <a:rPr lang="es-ES" sz="3600" dirty="0" err="1" smtClean="0"/>
              <a:t>l’estat</a:t>
            </a:r>
            <a:endParaRPr lang="es-ES" sz="3600" dirty="0" smtClean="0"/>
          </a:p>
          <a:p>
            <a:pPr fontAlgn="base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duen</a:t>
            </a:r>
            <a:r>
              <a:rPr lang="es-ES" dirty="0" smtClean="0"/>
              <a:t> a </a:t>
            </a:r>
            <a:r>
              <a:rPr lang="es-ES" dirty="0" err="1" smtClean="0"/>
              <a:t>terme</a:t>
            </a:r>
            <a:r>
              <a:rPr lang="es-ES" dirty="0" smtClean="0"/>
              <a:t> un gran nombre de </a:t>
            </a:r>
            <a:r>
              <a:rPr lang="es-ES" dirty="0" err="1" smtClean="0"/>
              <a:t>funcions</a:t>
            </a:r>
            <a:r>
              <a:rPr lang="es-ES" dirty="0" smtClean="0"/>
              <a:t>:</a:t>
            </a:r>
          </a:p>
          <a:p>
            <a:pPr lvl="1" fontAlgn="base"/>
            <a:r>
              <a:rPr lang="es-ES" b="1" dirty="0" err="1" smtClean="0"/>
              <a:t>Mantenen</a:t>
            </a:r>
            <a:r>
              <a:rPr lang="es-ES" b="1" dirty="0" smtClean="0"/>
              <a:t> </a:t>
            </a:r>
            <a:r>
              <a:rPr lang="es-ES" b="1" dirty="0" err="1" smtClean="0"/>
              <a:t>l'ordre</a:t>
            </a:r>
            <a:r>
              <a:rPr lang="es-ES" b="1" dirty="0" smtClean="0"/>
              <a:t> </a:t>
            </a:r>
            <a:r>
              <a:rPr lang="es-ES" b="1" dirty="0" err="1" smtClean="0"/>
              <a:t>públic</a:t>
            </a:r>
            <a:r>
              <a:rPr lang="es-ES" dirty="0" smtClean="0"/>
              <a:t> </a:t>
            </a:r>
            <a:r>
              <a:rPr lang="es-ES" dirty="0" err="1" smtClean="0"/>
              <a:t>dins</a:t>
            </a:r>
            <a:r>
              <a:rPr lang="es-ES" dirty="0" smtClean="0"/>
              <a:t> del </a:t>
            </a:r>
            <a:r>
              <a:rPr lang="es-ES" dirty="0" err="1" smtClean="0"/>
              <a:t>territori</a:t>
            </a:r>
            <a:r>
              <a:rPr lang="es-ES" dirty="0" smtClean="0"/>
              <a:t>.</a:t>
            </a:r>
          </a:p>
          <a:p>
            <a:pPr lvl="1" fontAlgn="base"/>
            <a:r>
              <a:rPr lang="es-ES" b="1" dirty="0" err="1" smtClean="0"/>
              <a:t>Defensen</a:t>
            </a:r>
            <a:r>
              <a:rPr lang="es-ES" b="1" dirty="0" smtClean="0"/>
              <a:t> el </a:t>
            </a:r>
            <a:r>
              <a:rPr lang="es-ES" b="1" dirty="0" err="1" smtClean="0"/>
              <a:t>territori</a:t>
            </a:r>
            <a:r>
              <a:rPr lang="es-ES" dirty="0" smtClean="0"/>
              <a:t> 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de les </a:t>
            </a:r>
            <a:r>
              <a:rPr lang="es-ES" dirty="0" err="1" smtClean="0"/>
              <a:t>agressions</a:t>
            </a:r>
            <a:r>
              <a:rPr lang="es-ES" dirty="0" smtClean="0"/>
              <a:t> </a:t>
            </a:r>
            <a:r>
              <a:rPr lang="es-ES" dirty="0" err="1" smtClean="0"/>
              <a:t>exteriors</a:t>
            </a:r>
            <a:r>
              <a:rPr lang="es-ES" dirty="0" smtClean="0"/>
              <a:t>.</a:t>
            </a:r>
          </a:p>
          <a:p>
            <a:pPr lvl="1" fontAlgn="base"/>
            <a:r>
              <a:rPr lang="es-ES" b="1" dirty="0" err="1" smtClean="0"/>
              <a:t>Estableixen</a:t>
            </a:r>
            <a:r>
              <a:rPr lang="es-ES" b="1" dirty="0" smtClean="0"/>
              <a:t> </a:t>
            </a:r>
            <a:r>
              <a:rPr lang="es-ES" b="1" dirty="0" err="1" smtClean="0"/>
              <a:t>relacions</a:t>
            </a:r>
            <a:r>
              <a:rPr lang="es-ES" b="1" dirty="0" smtClean="0"/>
              <a:t> </a:t>
            </a:r>
            <a:r>
              <a:rPr lang="es-ES" b="1" dirty="0" err="1" smtClean="0"/>
              <a:t>internacionals</a:t>
            </a:r>
            <a:r>
              <a:rPr lang="es-ES" dirty="0" smtClean="0"/>
              <a:t>. Per </a:t>
            </a:r>
            <a:r>
              <a:rPr lang="es-ES" dirty="0" err="1" smtClean="0"/>
              <a:t>fer-ho</a:t>
            </a:r>
            <a:r>
              <a:rPr lang="es-ES" dirty="0" smtClean="0"/>
              <a:t>, funden </a:t>
            </a:r>
            <a:r>
              <a:rPr lang="es-ES" dirty="0" err="1" smtClean="0"/>
              <a:t>ambaixades</a:t>
            </a:r>
            <a:r>
              <a:rPr lang="es-ES" dirty="0" smtClean="0"/>
              <a:t> i </a:t>
            </a:r>
            <a:r>
              <a:rPr lang="es-ES" dirty="0" err="1" smtClean="0"/>
              <a:t>consolats</a:t>
            </a:r>
            <a:r>
              <a:rPr lang="es-ES" dirty="0" smtClean="0"/>
              <a:t> en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i participen en </a:t>
            </a:r>
            <a:r>
              <a:rPr lang="es-ES" dirty="0" err="1" smtClean="0"/>
              <a:t>reunions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representants</a:t>
            </a:r>
            <a:r>
              <a:rPr lang="es-ES" dirty="0" smtClean="0"/>
              <a:t> </a:t>
            </a:r>
            <a:r>
              <a:rPr lang="es-ES" dirty="0" err="1" smtClean="0"/>
              <a:t>d'altres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per </a:t>
            </a:r>
            <a:r>
              <a:rPr lang="es-ES" dirty="0" err="1" smtClean="0"/>
              <a:t>tractar</a:t>
            </a:r>
            <a:r>
              <a:rPr lang="es-ES" dirty="0" smtClean="0"/>
              <a:t> </a:t>
            </a:r>
            <a:r>
              <a:rPr lang="es-ES" dirty="0" err="1" smtClean="0"/>
              <a:t>afers</a:t>
            </a:r>
            <a:r>
              <a:rPr lang="es-ES" dirty="0" smtClean="0"/>
              <a:t> </a:t>
            </a:r>
            <a:r>
              <a:rPr lang="es-ES" dirty="0" err="1" smtClean="0"/>
              <a:t>d'interès</a:t>
            </a:r>
            <a:r>
              <a:rPr lang="es-ES" dirty="0" smtClean="0"/>
              <a:t> </a:t>
            </a:r>
            <a:r>
              <a:rPr lang="es-ES" dirty="0" err="1" smtClean="0"/>
              <a:t>comú</a:t>
            </a:r>
            <a:r>
              <a:rPr lang="es-ES" dirty="0" smtClean="0"/>
              <a:t>, </a:t>
            </a:r>
            <a:r>
              <a:rPr lang="es-ES" dirty="0" err="1" smtClean="0"/>
              <a:t>com</a:t>
            </a:r>
            <a:r>
              <a:rPr lang="es-ES" dirty="0" smtClean="0"/>
              <a:t> ara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intercanvis</a:t>
            </a:r>
            <a:r>
              <a:rPr lang="es-ES" dirty="0" smtClean="0"/>
              <a:t> </a:t>
            </a:r>
            <a:r>
              <a:rPr lang="es-ES" dirty="0" err="1" smtClean="0"/>
              <a:t>comercials</a:t>
            </a:r>
            <a:r>
              <a:rPr lang="es-ES" dirty="0" smtClean="0"/>
              <a:t>, el </a:t>
            </a:r>
            <a:r>
              <a:rPr lang="es-ES" dirty="0" err="1" smtClean="0"/>
              <a:t>trànsit</a:t>
            </a:r>
            <a:r>
              <a:rPr lang="es-ES" dirty="0" smtClean="0"/>
              <a:t> de persones, etc.</a:t>
            </a:r>
          </a:p>
          <a:p>
            <a:pPr lvl="1" fontAlgn="base"/>
            <a:r>
              <a:rPr lang="es-ES" b="1" dirty="0" smtClean="0"/>
              <a:t>Elaboren </a:t>
            </a:r>
            <a:r>
              <a:rPr lang="es-ES" b="1" dirty="0" err="1" smtClean="0"/>
              <a:t>lleis</a:t>
            </a:r>
            <a:r>
              <a:rPr lang="es-ES" dirty="0" smtClean="0"/>
              <a:t> que regulen el </a:t>
            </a:r>
            <a:r>
              <a:rPr lang="es-ES" dirty="0" err="1" smtClean="0"/>
              <a:t>funcionament</a:t>
            </a:r>
            <a:r>
              <a:rPr lang="es-ES" dirty="0" smtClean="0"/>
              <a:t> de </a:t>
            </a:r>
            <a:r>
              <a:rPr lang="es-ES" dirty="0" err="1" smtClean="0"/>
              <a:t>l'estat</a:t>
            </a:r>
            <a:r>
              <a:rPr lang="es-ES" dirty="0" smtClean="0"/>
              <a:t>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conflictes</a:t>
            </a:r>
            <a:r>
              <a:rPr lang="es-ES" dirty="0" smtClean="0"/>
              <a:t> que </a:t>
            </a:r>
            <a:r>
              <a:rPr lang="es-ES" dirty="0" err="1" smtClean="0"/>
              <a:t>sorgeixen</a:t>
            </a:r>
            <a:r>
              <a:rPr lang="es-ES" dirty="0" smtClean="0"/>
              <a:t> entre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per tal </a:t>
            </a:r>
            <a:r>
              <a:rPr lang="es-ES" dirty="0" err="1" smtClean="0"/>
              <a:t>d'assegurar</a:t>
            </a:r>
            <a:r>
              <a:rPr lang="es-ES" dirty="0" smtClean="0"/>
              <a:t> la </a:t>
            </a:r>
            <a:r>
              <a:rPr lang="es-ES" dirty="0" err="1" smtClean="0"/>
              <a:t>convivència</a:t>
            </a:r>
            <a:r>
              <a:rPr lang="es-ES" dirty="0" smtClean="0"/>
              <a:t>.</a:t>
            </a:r>
          </a:p>
          <a:p>
            <a:pPr lvl="1" fontAlgn="base"/>
            <a:r>
              <a:rPr lang="es-ES" b="1" dirty="0" smtClean="0"/>
              <a:t>Proporcionen </a:t>
            </a:r>
            <a:r>
              <a:rPr lang="es-ES" b="1" dirty="0" err="1" smtClean="0"/>
              <a:t>serveis</a:t>
            </a:r>
            <a:r>
              <a:rPr lang="es-ES" dirty="0" smtClean="0"/>
              <a:t> </a:t>
            </a:r>
            <a:r>
              <a:rPr lang="es-ES" dirty="0" err="1" smtClean="0"/>
              <a:t>essencials</a:t>
            </a:r>
            <a:r>
              <a:rPr lang="es-ES" dirty="0" smtClean="0"/>
              <a:t>, </a:t>
            </a:r>
            <a:r>
              <a:rPr lang="es-ES" dirty="0" err="1" smtClean="0"/>
              <a:t>com</a:t>
            </a:r>
            <a:r>
              <a:rPr lang="es-ES" dirty="0" smtClean="0"/>
              <a:t> ara </a:t>
            </a:r>
            <a:r>
              <a:rPr lang="es-ES" dirty="0" err="1" smtClean="0"/>
              <a:t>l'educació</a:t>
            </a:r>
            <a:r>
              <a:rPr lang="es-ES" dirty="0" smtClean="0"/>
              <a:t>, la </a:t>
            </a:r>
            <a:r>
              <a:rPr lang="es-ES" dirty="0" err="1" smtClean="0"/>
              <a:t>sanitat</a:t>
            </a:r>
            <a:r>
              <a:rPr lang="es-ES" dirty="0" smtClean="0"/>
              <a:t>, el </a:t>
            </a:r>
            <a:r>
              <a:rPr lang="es-ES" dirty="0" err="1" smtClean="0"/>
              <a:t>transport</a:t>
            </a:r>
            <a:r>
              <a:rPr lang="es-ES" dirty="0" smtClean="0"/>
              <a:t>...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no </a:t>
            </a:r>
            <a:r>
              <a:rPr lang="es-ES" dirty="0" err="1" smtClean="0"/>
              <a:t>sempre</a:t>
            </a:r>
            <a:r>
              <a:rPr lang="es-ES" dirty="0" smtClean="0"/>
              <a:t> </a:t>
            </a:r>
            <a:r>
              <a:rPr lang="es-ES" dirty="0" err="1" smtClean="0"/>
              <a:t>aconsegueixen</a:t>
            </a:r>
            <a:r>
              <a:rPr lang="es-ES" dirty="0" smtClean="0"/>
              <a:t> </a:t>
            </a:r>
            <a:r>
              <a:rPr lang="es-ES" dirty="0" err="1" smtClean="0"/>
              <a:t>complir</a:t>
            </a:r>
            <a:r>
              <a:rPr lang="es-ES" dirty="0" smtClean="0"/>
              <a:t> </a:t>
            </a:r>
            <a:r>
              <a:rPr lang="es-ES" dirty="0" err="1" smtClean="0"/>
              <a:t>aquestes</a:t>
            </a:r>
            <a:r>
              <a:rPr lang="es-ES" dirty="0" smtClean="0"/>
              <a:t> </a:t>
            </a:r>
            <a:r>
              <a:rPr lang="es-ES" dirty="0" err="1" smtClean="0"/>
              <a:t>funcions</a:t>
            </a:r>
            <a:r>
              <a:rPr lang="es-ES" dirty="0" smtClean="0"/>
              <a:t>. De </a:t>
            </a:r>
            <a:r>
              <a:rPr lang="es-ES" dirty="0" err="1" smtClean="0"/>
              <a:t>vegades</a:t>
            </a:r>
            <a:r>
              <a:rPr lang="es-ES" dirty="0" smtClean="0"/>
              <a:t>, per </a:t>
            </a:r>
            <a:r>
              <a:rPr lang="es-ES" dirty="0" err="1" smtClean="0"/>
              <a:t>exemple</a:t>
            </a:r>
            <a:r>
              <a:rPr lang="es-ES" dirty="0" smtClean="0"/>
              <a:t>, un </a:t>
            </a:r>
            <a:r>
              <a:rPr lang="es-ES" dirty="0" err="1" smtClean="0"/>
              <a:t>estat</a:t>
            </a:r>
            <a:r>
              <a:rPr lang="es-ES" dirty="0" smtClean="0"/>
              <a:t> no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capaç</a:t>
            </a:r>
            <a:r>
              <a:rPr lang="es-ES" dirty="0" smtClean="0"/>
              <a:t> de </a:t>
            </a:r>
            <a:r>
              <a:rPr lang="es-ES" dirty="0" err="1" smtClean="0"/>
              <a:t>defensar</a:t>
            </a:r>
            <a:r>
              <a:rPr lang="es-ES" dirty="0" smtClean="0"/>
              <a:t>-se i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envaït</a:t>
            </a:r>
            <a:r>
              <a:rPr lang="es-ES" dirty="0" smtClean="0"/>
              <a:t> per un </a:t>
            </a:r>
            <a:r>
              <a:rPr lang="es-ES" dirty="0" err="1" smtClean="0"/>
              <a:t>altre</a:t>
            </a:r>
            <a:r>
              <a:rPr lang="es-ES" dirty="0" smtClean="0"/>
              <a:t>. En unes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ocasions</a:t>
            </a:r>
            <a:r>
              <a:rPr lang="es-ES" dirty="0" smtClean="0"/>
              <a:t> les </a:t>
            </a:r>
            <a:r>
              <a:rPr lang="es-ES" dirty="0" err="1" smtClean="0"/>
              <a:t>relacions</a:t>
            </a:r>
            <a:r>
              <a:rPr lang="es-ES" dirty="0" smtClean="0"/>
              <a:t> </a:t>
            </a:r>
            <a:r>
              <a:rPr lang="es-ES" dirty="0" err="1" smtClean="0"/>
              <a:t>internacionals</a:t>
            </a:r>
            <a:r>
              <a:rPr lang="es-ES" dirty="0" smtClean="0"/>
              <a:t> no </a:t>
            </a:r>
            <a:r>
              <a:rPr lang="es-ES" dirty="0" err="1" smtClean="0"/>
              <a:t>assoleixen</a:t>
            </a:r>
            <a:r>
              <a:rPr lang="es-ES" dirty="0" smtClean="0"/>
              <a:t> </a:t>
            </a:r>
            <a:r>
              <a:rPr lang="es-ES" dirty="0" err="1" smtClean="0"/>
              <a:t>l'objectiu</a:t>
            </a:r>
            <a:r>
              <a:rPr lang="es-ES" dirty="0" smtClean="0"/>
              <a:t> que </a:t>
            </a:r>
            <a:r>
              <a:rPr lang="es-ES" dirty="0" err="1" smtClean="0"/>
              <a:t>perseguien</a:t>
            </a:r>
            <a:r>
              <a:rPr lang="es-ES" dirty="0" smtClean="0"/>
              <a:t>. </a:t>
            </a:r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estats</a:t>
            </a:r>
            <a:r>
              <a:rPr lang="es-ES" dirty="0" smtClean="0"/>
              <a:t> que </a:t>
            </a:r>
            <a:r>
              <a:rPr lang="es-ES" dirty="0" err="1" smtClean="0"/>
              <a:t>afavoreixen</a:t>
            </a:r>
            <a:r>
              <a:rPr lang="es-ES" dirty="0" smtClean="0"/>
              <a:t> </a:t>
            </a:r>
            <a:r>
              <a:rPr lang="es-ES" dirty="0" err="1" smtClean="0"/>
              <a:t>determinats</a:t>
            </a:r>
            <a:r>
              <a:rPr lang="es-ES" dirty="0" smtClean="0"/>
              <a:t> </a:t>
            </a:r>
            <a:r>
              <a:rPr lang="es-ES" dirty="0" err="1" smtClean="0"/>
              <a:t>grups</a:t>
            </a:r>
            <a:r>
              <a:rPr lang="es-ES" dirty="0" smtClean="0"/>
              <a:t> i </a:t>
            </a:r>
            <a:r>
              <a:rPr lang="es-ES" dirty="0" err="1" smtClean="0"/>
              <a:t>imposen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una cultura (</a:t>
            </a:r>
            <a:r>
              <a:rPr lang="es-ES" dirty="0" err="1" smtClean="0"/>
              <a:t>llengua</a:t>
            </a:r>
            <a:r>
              <a:rPr lang="es-ES" dirty="0" smtClean="0"/>
              <a:t>, </a:t>
            </a:r>
            <a:r>
              <a:rPr lang="es-ES" dirty="0" err="1" smtClean="0"/>
              <a:t>religió</a:t>
            </a:r>
            <a:r>
              <a:rPr lang="es-ES" dirty="0" smtClean="0"/>
              <a:t>...), la </a:t>
            </a:r>
            <a:r>
              <a:rPr lang="es-ES" dirty="0" err="1" smtClean="0"/>
              <a:t>qual</a:t>
            </a:r>
            <a:r>
              <a:rPr lang="es-ES" dirty="0" smtClean="0"/>
              <a:t> cosa fomenta </a:t>
            </a:r>
            <a:r>
              <a:rPr lang="es-ES" dirty="0" err="1" smtClean="0"/>
              <a:t>greus</a:t>
            </a:r>
            <a:r>
              <a:rPr lang="es-ES" dirty="0" smtClean="0"/>
              <a:t> </a:t>
            </a:r>
            <a:r>
              <a:rPr lang="es-ES" dirty="0" err="1" smtClean="0"/>
              <a:t>conflictes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DRETS HUMA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0"/>
            <a:ext cx="5543550" cy="3524250"/>
          </a:xfrm>
        </p:spPr>
      </p:pic>
      <p:sp>
        <p:nvSpPr>
          <p:cNvPr id="6" name="5 Rectángulo"/>
          <p:cNvSpPr/>
          <p:nvPr/>
        </p:nvSpPr>
        <p:spPr>
          <a:xfrm>
            <a:off x="1043608" y="3789040"/>
            <a:ext cx="77403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ES" dirty="0"/>
              <a:t>En </a:t>
            </a:r>
            <a:r>
              <a:rPr lang="es-ES" dirty="0" err="1"/>
              <a:t>molts</a:t>
            </a:r>
            <a:r>
              <a:rPr lang="es-ES" dirty="0"/>
              <a:t> </a:t>
            </a:r>
            <a:r>
              <a:rPr lang="es-ES" dirty="0" err="1"/>
              <a:t>països</a:t>
            </a:r>
            <a:r>
              <a:rPr lang="es-ES" dirty="0"/>
              <a:t> la </a:t>
            </a:r>
            <a:r>
              <a:rPr lang="es-ES" dirty="0" err="1"/>
              <a:t>repressió</a:t>
            </a:r>
            <a:r>
              <a:rPr lang="es-ES" dirty="0"/>
              <a:t> política </a:t>
            </a: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dirty="0" err="1"/>
              <a:t>fenomen</a:t>
            </a:r>
            <a:r>
              <a:rPr lang="es-ES" dirty="0"/>
              <a:t> </a:t>
            </a:r>
            <a:r>
              <a:rPr lang="es-ES" dirty="0" err="1"/>
              <a:t>generalitzat</a:t>
            </a:r>
            <a:r>
              <a:rPr lang="es-ES" dirty="0"/>
              <a:t>, i es fan servir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mitjans</a:t>
            </a:r>
            <a:r>
              <a:rPr lang="es-ES" dirty="0"/>
              <a:t> de </a:t>
            </a:r>
            <a:r>
              <a:rPr lang="es-ES" dirty="0" err="1"/>
              <a:t>comunicació</a:t>
            </a:r>
            <a:r>
              <a:rPr lang="es-ES" dirty="0"/>
              <a:t> per manipular </a:t>
            </a:r>
            <a:r>
              <a:rPr lang="es-ES" dirty="0" err="1"/>
              <a:t>l'opinió</a:t>
            </a:r>
            <a:r>
              <a:rPr lang="es-ES" dirty="0"/>
              <a:t> pública i les </a:t>
            </a:r>
            <a:r>
              <a:rPr lang="es-ES" dirty="0" err="1"/>
              <a:t>forces</a:t>
            </a:r>
            <a:r>
              <a:rPr lang="es-ES" dirty="0"/>
              <a:t> de </a:t>
            </a:r>
            <a:r>
              <a:rPr lang="es-ES" dirty="0" err="1"/>
              <a:t>seguretat</a:t>
            </a:r>
            <a:r>
              <a:rPr lang="es-ES" dirty="0"/>
              <a:t> per reprimir </a:t>
            </a:r>
            <a:r>
              <a:rPr lang="es-ES" dirty="0" err="1"/>
              <a:t>qualsevol</a:t>
            </a:r>
            <a:r>
              <a:rPr lang="es-ES" dirty="0"/>
              <a:t> </a:t>
            </a:r>
            <a:r>
              <a:rPr lang="es-ES" dirty="0" err="1"/>
              <a:t>oposició</a:t>
            </a:r>
            <a:r>
              <a:rPr lang="es-ES" dirty="0" smtClean="0"/>
              <a:t>.</a:t>
            </a:r>
          </a:p>
          <a:p>
            <a:pPr fontAlgn="base"/>
            <a:endParaRPr lang="es-ES" dirty="0"/>
          </a:p>
          <a:p>
            <a:pPr fontAlgn="base"/>
            <a:r>
              <a:rPr lang="es-ES" dirty="0"/>
              <a:t>En </a:t>
            </a:r>
            <a:r>
              <a:rPr lang="es-ES" dirty="0" err="1"/>
              <a:t>alguns</a:t>
            </a:r>
            <a:r>
              <a:rPr lang="es-ES" dirty="0"/>
              <a:t> </a:t>
            </a:r>
            <a:r>
              <a:rPr lang="es-ES" dirty="0" err="1"/>
              <a:t>estats</a:t>
            </a:r>
            <a:r>
              <a:rPr lang="es-ES" dirty="0"/>
              <a:t>, </a:t>
            </a:r>
            <a:r>
              <a:rPr lang="es-ES" dirty="0" err="1"/>
              <a:t>molts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quals</a:t>
            </a:r>
            <a:r>
              <a:rPr lang="es-ES" dirty="0"/>
              <a:t> </a:t>
            </a:r>
            <a:r>
              <a:rPr lang="es-ES" dirty="0" err="1"/>
              <a:t>estan</a:t>
            </a:r>
            <a:r>
              <a:rPr lang="es-ES" dirty="0"/>
              <a:t> </a:t>
            </a:r>
            <a:r>
              <a:rPr lang="es-ES" dirty="0" err="1"/>
              <a:t>immersos</a:t>
            </a:r>
            <a:r>
              <a:rPr lang="es-ES" dirty="0"/>
              <a:t> en </a:t>
            </a:r>
            <a:r>
              <a:rPr lang="es-ES" dirty="0" err="1"/>
              <a:t>conflictes</a:t>
            </a:r>
            <a:r>
              <a:rPr lang="es-ES" dirty="0"/>
              <a:t> </a:t>
            </a:r>
            <a:r>
              <a:rPr lang="es-ES" dirty="0" err="1"/>
              <a:t>civils</a:t>
            </a:r>
            <a:r>
              <a:rPr lang="es-ES" dirty="0"/>
              <a:t>, </a:t>
            </a:r>
            <a:r>
              <a:rPr lang="es-ES" dirty="0" err="1"/>
              <a:t>persisteixen</a:t>
            </a:r>
            <a:r>
              <a:rPr lang="es-ES" dirty="0"/>
              <a:t> la tortura, les </a:t>
            </a:r>
            <a:r>
              <a:rPr lang="es-ES" dirty="0" err="1"/>
              <a:t>detencions</a:t>
            </a:r>
            <a:r>
              <a:rPr lang="es-ES" dirty="0"/>
              <a:t> </a:t>
            </a:r>
            <a:r>
              <a:rPr lang="es-ES" dirty="0" err="1"/>
              <a:t>arbitràries</a:t>
            </a:r>
            <a:r>
              <a:rPr lang="es-ES" dirty="0"/>
              <a:t> i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homicidis</a:t>
            </a:r>
            <a:r>
              <a:rPr lang="es-ES" dirty="0"/>
              <a:t> per </a:t>
            </a:r>
            <a:r>
              <a:rPr lang="es-ES" dirty="0" err="1"/>
              <a:t>part</a:t>
            </a:r>
            <a:r>
              <a:rPr lang="es-ES" dirty="0"/>
              <a:t> de les </a:t>
            </a:r>
            <a:r>
              <a:rPr lang="es-ES" dirty="0" err="1"/>
              <a:t>forces</a:t>
            </a:r>
            <a:r>
              <a:rPr lang="es-ES" dirty="0"/>
              <a:t> </a:t>
            </a:r>
            <a:r>
              <a:rPr lang="es-ES" dirty="0" err="1"/>
              <a:t>governamentals</a:t>
            </a:r>
            <a:r>
              <a:rPr lang="es-ES" dirty="0"/>
              <a:t> i de </a:t>
            </a:r>
            <a:r>
              <a:rPr lang="es-ES" dirty="0" err="1"/>
              <a:t>milícies</a:t>
            </a:r>
            <a:r>
              <a:rPr lang="es-ES" dirty="0"/>
              <a:t> que </a:t>
            </a:r>
            <a:r>
              <a:rPr lang="es-ES" dirty="0" err="1"/>
              <a:t>reben</a:t>
            </a:r>
            <a:r>
              <a:rPr lang="es-ES" dirty="0"/>
              <a:t> el </a:t>
            </a:r>
            <a:r>
              <a:rPr lang="es-ES" dirty="0" err="1"/>
              <a:t>suport</a:t>
            </a:r>
            <a:r>
              <a:rPr lang="es-ES" dirty="0"/>
              <a:t> del </a:t>
            </a:r>
            <a:r>
              <a:rPr lang="es-ES" dirty="0" err="1"/>
              <a:t>govern</a:t>
            </a:r>
            <a:r>
              <a:rPr lang="es-ES" dirty="0"/>
              <a:t>.</a:t>
            </a:r>
          </a:p>
          <a:p>
            <a:pPr fontAlgn="base"/>
            <a:r>
              <a:rPr lang="es-ES" dirty="0"/>
              <a:t>En </a:t>
            </a:r>
            <a:r>
              <a:rPr lang="es-ES" dirty="0" err="1"/>
              <a:t>aquests</a:t>
            </a:r>
            <a:r>
              <a:rPr lang="es-ES" dirty="0"/>
              <a:t> casos, </a:t>
            </a:r>
            <a:r>
              <a:rPr lang="es-ES" dirty="0" err="1"/>
              <a:t>l'estat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responsable </a:t>
            </a:r>
            <a:r>
              <a:rPr lang="es-ES" dirty="0" err="1"/>
              <a:t>d'una</a:t>
            </a:r>
            <a:r>
              <a:rPr lang="es-ES" dirty="0"/>
              <a:t> gran </a:t>
            </a:r>
            <a:r>
              <a:rPr lang="es-ES" dirty="0" err="1"/>
              <a:t>part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problemes</a:t>
            </a:r>
            <a:r>
              <a:rPr lang="es-ES" dirty="0"/>
              <a:t>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5940152" y="2967335"/>
            <a:ext cx="20882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La guerra civil al Sudan ha </a:t>
            </a:r>
            <a:r>
              <a:rPr lang="es-ES" sz="1000" dirty="0" err="1"/>
              <a:t>causat</a:t>
            </a:r>
            <a:r>
              <a:rPr lang="es-ES" sz="1000" dirty="0"/>
              <a:t> un </a:t>
            </a:r>
            <a:r>
              <a:rPr lang="es-ES" sz="1000" dirty="0" err="1"/>
              <a:t>milió</a:t>
            </a:r>
            <a:r>
              <a:rPr lang="es-ES" sz="1000" dirty="0"/>
              <a:t> de </a:t>
            </a:r>
            <a:r>
              <a:rPr lang="es-ES" sz="1000" dirty="0" err="1"/>
              <a:t>morts</a:t>
            </a:r>
            <a:r>
              <a:rPr lang="es-ES" sz="1000" dirty="0"/>
              <a:t> i tres </a:t>
            </a:r>
            <a:r>
              <a:rPr lang="es-ES" sz="1000" dirty="0" err="1"/>
              <a:t>milions</a:t>
            </a:r>
            <a:r>
              <a:rPr lang="es-ES" sz="1000" dirty="0"/>
              <a:t> de </a:t>
            </a:r>
            <a:r>
              <a:rPr lang="es-ES" sz="1000" dirty="0" err="1"/>
              <a:t>desplaçats</a:t>
            </a:r>
            <a:r>
              <a:rPr lang="es-ES" sz="1000" dirty="0"/>
              <a:t> des de 1983.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012160" y="1268761"/>
            <a:ext cx="2304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ES" b="1" dirty="0" err="1"/>
              <a:t>Drets</a:t>
            </a:r>
            <a:r>
              <a:rPr lang="es-ES" b="1" dirty="0"/>
              <a:t> </a:t>
            </a:r>
            <a:r>
              <a:rPr lang="es-ES" b="1" dirty="0" err="1"/>
              <a:t>humans</a:t>
            </a:r>
            <a:r>
              <a:rPr lang="es-ES" b="1" dirty="0"/>
              <a:t>. </a:t>
            </a:r>
            <a:r>
              <a:rPr lang="es-ES" b="1" dirty="0" err="1"/>
              <a:t>Els</a:t>
            </a:r>
            <a:r>
              <a:rPr lang="es-ES" b="1" dirty="0"/>
              <a:t> </a:t>
            </a:r>
            <a:r>
              <a:rPr lang="es-ES" b="1" dirty="0" err="1"/>
              <a:t>estats</a:t>
            </a:r>
            <a:r>
              <a:rPr lang="es-ES" b="1" dirty="0"/>
              <a:t> de </a:t>
            </a:r>
            <a:r>
              <a:rPr lang="es-ES" b="1" dirty="0" err="1"/>
              <a:t>vegades</a:t>
            </a:r>
            <a:r>
              <a:rPr lang="es-ES" b="1" dirty="0"/>
              <a:t> </a:t>
            </a:r>
            <a:r>
              <a:rPr lang="es-ES" b="1" dirty="0" err="1"/>
              <a:t>oprimeixen</a:t>
            </a:r>
            <a:r>
              <a:rPr lang="es-ES" b="1" dirty="0"/>
              <a:t> </a:t>
            </a:r>
            <a:r>
              <a:rPr lang="es-ES" b="1" dirty="0" err="1"/>
              <a:t>els</a:t>
            </a:r>
            <a:r>
              <a:rPr lang="es-ES" b="1" dirty="0"/>
              <a:t> </a:t>
            </a:r>
            <a:r>
              <a:rPr lang="es-ES" b="1" dirty="0" err="1"/>
              <a:t>ciutadans</a:t>
            </a:r>
            <a:endParaRPr lang="es-E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Diem que </a:t>
            </a:r>
            <a:r>
              <a:rPr lang="es-ES" dirty="0" err="1" smtClean="0"/>
              <a:t>hi</a:t>
            </a:r>
            <a:r>
              <a:rPr lang="es-ES" dirty="0" smtClean="0"/>
              <a:t> ha un </a:t>
            </a:r>
            <a:r>
              <a:rPr lang="es-ES" b="1" dirty="0" err="1" smtClean="0"/>
              <a:t>estat</a:t>
            </a:r>
            <a:r>
              <a:rPr lang="es-ES" b="1" dirty="0" smtClean="0"/>
              <a:t> del </a:t>
            </a:r>
            <a:r>
              <a:rPr lang="es-ES" b="1" dirty="0" err="1" smtClean="0"/>
              <a:t>benestar</a:t>
            </a:r>
            <a:r>
              <a:rPr lang="es-ES" dirty="0" smtClean="0"/>
              <a:t>, que també </a:t>
            </a:r>
            <a:r>
              <a:rPr lang="es-ES" dirty="0" err="1" smtClean="0"/>
              <a:t>anomenem</a:t>
            </a:r>
            <a:r>
              <a:rPr lang="es-ES" dirty="0" smtClean="0"/>
              <a:t> </a:t>
            </a:r>
            <a:r>
              <a:rPr lang="es-ES" b="1" dirty="0" err="1" smtClean="0"/>
              <a:t>estat</a:t>
            </a:r>
            <a:r>
              <a:rPr lang="es-ES" b="1" dirty="0" smtClean="0"/>
              <a:t> social</a:t>
            </a:r>
            <a:r>
              <a:rPr lang="es-ES" dirty="0" smtClean="0"/>
              <a:t>, </a:t>
            </a:r>
            <a:r>
              <a:rPr lang="es-ES" dirty="0" err="1" smtClean="0"/>
              <a:t>quan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governs</a:t>
            </a:r>
            <a:r>
              <a:rPr lang="es-ES" dirty="0" smtClean="0"/>
              <a:t> </a:t>
            </a:r>
            <a:r>
              <a:rPr lang="es-ES" dirty="0" err="1" smtClean="0"/>
              <a:t>desenvolupen</a:t>
            </a:r>
            <a:r>
              <a:rPr lang="es-ES" dirty="0" smtClean="0"/>
              <a:t> </a:t>
            </a:r>
            <a:r>
              <a:rPr lang="es-ES" dirty="0" err="1" smtClean="0"/>
              <a:t>polítiques</a:t>
            </a:r>
            <a:r>
              <a:rPr lang="es-ES" dirty="0" smtClean="0"/>
              <a:t> </a:t>
            </a:r>
            <a:r>
              <a:rPr lang="es-ES" dirty="0" err="1" smtClean="0"/>
              <a:t>socials</a:t>
            </a:r>
            <a:r>
              <a:rPr lang="es-ES" dirty="0" smtClean="0"/>
              <a:t> per </a:t>
            </a:r>
            <a:r>
              <a:rPr lang="es-ES" dirty="0" err="1" smtClean="0"/>
              <a:t>aconseguir</a:t>
            </a:r>
            <a:r>
              <a:rPr lang="es-ES" dirty="0" smtClean="0"/>
              <a:t> que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</a:t>
            </a:r>
            <a:r>
              <a:rPr lang="es-ES" dirty="0" err="1" smtClean="0"/>
              <a:t>tinguin</a:t>
            </a:r>
            <a:r>
              <a:rPr lang="es-ES" dirty="0" smtClean="0"/>
              <a:t> un </a:t>
            </a:r>
            <a:r>
              <a:rPr lang="es-ES" dirty="0" err="1" smtClean="0"/>
              <a:t>nivell</a:t>
            </a:r>
            <a:r>
              <a:rPr lang="es-ES" dirty="0" smtClean="0"/>
              <a:t> de vida digne i es </a:t>
            </a:r>
            <a:r>
              <a:rPr lang="es-ES" dirty="0" err="1" smtClean="0"/>
              <a:t>redueixin</a:t>
            </a:r>
            <a:r>
              <a:rPr lang="es-ES" dirty="0" smtClean="0"/>
              <a:t> les </a:t>
            </a:r>
            <a:r>
              <a:rPr lang="es-ES" dirty="0" err="1" smtClean="0"/>
              <a:t>desigualtats</a:t>
            </a:r>
            <a:r>
              <a:rPr lang="es-ES" dirty="0" smtClean="0"/>
              <a:t> </a:t>
            </a:r>
            <a:r>
              <a:rPr lang="es-ES" dirty="0" err="1" smtClean="0"/>
              <a:t>socials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 smtClean="0"/>
              <a:t>Per </a:t>
            </a:r>
            <a:r>
              <a:rPr lang="es-ES" dirty="0" err="1" smtClean="0"/>
              <a:t>fer-ho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estableixen</a:t>
            </a:r>
            <a:r>
              <a:rPr lang="es-ES" dirty="0" smtClean="0"/>
              <a:t>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salut</a:t>
            </a:r>
            <a:r>
              <a:rPr lang="es-ES" dirty="0" smtClean="0"/>
              <a:t> i </a:t>
            </a:r>
            <a:r>
              <a:rPr lang="es-ES" dirty="0" err="1" smtClean="0"/>
              <a:t>d'educació</a:t>
            </a:r>
            <a:r>
              <a:rPr lang="es-ES" dirty="0" smtClean="0"/>
              <a:t> </a:t>
            </a:r>
            <a:r>
              <a:rPr lang="es-ES" dirty="0" err="1" smtClean="0"/>
              <a:t>gratuïts</a:t>
            </a:r>
            <a:r>
              <a:rPr lang="es-ES" dirty="0" smtClean="0"/>
              <a:t> per a </a:t>
            </a:r>
            <a:r>
              <a:rPr lang="es-ES" dirty="0" err="1" smtClean="0"/>
              <a:t>tothom</a:t>
            </a:r>
            <a:r>
              <a:rPr lang="es-ES" dirty="0" smtClean="0"/>
              <a:t>, </a:t>
            </a:r>
            <a:r>
              <a:rPr lang="es-ES" dirty="0" err="1" smtClean="0"/>
              <a:t>concedeixen</a:t>
            </a:r>
            <a:r>
              <a:rPr lang="es-ES" dirty="0" err="1" smtClean="0">
                <a:hlinkClick r:id="rId2" tooltip="Mostrar glossari"/>
              </a:rPr>
              <a:t>subsidis</a:t>
            </a:r>
            <a:r>
              <a:rPr lang="es-ES" dirty="0" smtClean="0">
                <a:hlinkClick r:id="rId2" tooltip="Mostrar glossari"/>
              </a:rPr>
              <a:t> </a:t>
            </a:r>
            <a:r>
              <a:rPr lang="es-ES" dirty="0" smtClean="0"/>
              <a:t>per </a:t>
            </a:r>
            <a:r>
              <a:rPr lang="es-ES" dirty="0" err="1" smtClean="0"/>
              <a:t>ajudar</a:t>
            </a:r>
            <a:r>
              <a:rPr lang="es-ES" dirty="0" smtClean="0"/>
              <a:t> les persones que </a:t>
            </a:r>
            <a:r>
              <a:rPr lang="es-ES" dirty="0" err="1" smtClean="0"/>
              <a:t>estan</a:t>
            </a:r>
            <a:r>
              <a:rPr lang="es-ES" dirty="0" smtClean="0"/>
              <a:t> </a:t>
            </a:r>
            <a:r>
              <a:rPr lang="es-ES" dirty="0" err="1" smtClean="0"/>
              <a:t>aturades</a:t>
            </a:r>
            <a:r>
              <a:rPr lang="es-ES" dirty="0" smtClean="0"/>
              <a:t>, </a:t>
            </a:r>
            <a:r>
              <a:rPr lang="es-ES" dirty="0" err="1" smtClean="0"/>
              <a:t>estableixen</a:t>
            </a:r>
            <a:r>
              <a:rPr lang="es-ES" dirty="0" smtClean="0"/>
              <a:t> </a:t>
            </a:r>
            <a:r>
              <a:rPr lang="es-ES" dirty="0" err="1" smtClean="0"/>
              <a:t>pensions</a:t>
            </a:r>
            <a:r>
              <a:rPr lang="es-ES" dirty="0" smtClean="0"/>
              <a:t> per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jubilats</a:t>
            </a:r>
            <a:r>
              <a:rPr lang="es-ES" dirty="0" smtClean="0"/>
              <a:t> i </a:t>
            </a:r>
            <a:r>
              <a:rPr lang="es-ES" dirty="0" err="1" smtClean="0"/>
              <a:t>fixen</a:t>
            </a:r>
            <a:r>
              <a:rPr lang="es-ES" dirty="0" smtClean="0"/>
              <a:t> un </a:t>
            </a:r>
            <a:r>
              <a:rPr lang="es-ES" dirty="0" err="1" smtClean="0"/>
              <a:t>salari</a:t>
            </a:r>
            <a:r>
              <a:rPr lang="es-ES" dirty="0" smtClean="0"/>
              <a:t> </a:t>
            </a:r>
            <a:r>
              <a:rPr lang="es-ES" dirty="0" err="1" smtClean="0"/>
              <a:t>mínim</a:t>
            </a:r>
            <a:r>
              <a:rPr lang="es-ES" dirty="0" smtClean="0"/>
              <a:t> per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treballadors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 smtClean="0"/>
              <a:t> 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4. </a:t>
            </a:r>
            <a:r>
              <a:rPr lang="es-ES" b="0" dirty="0" err="1" smtClean="0"/>
              <a:t>L’estat</a:t>
            </a:r>
            <a:r>
              <a:rPr lang="es-ES" b="0" dirty="0" smtClean="0"/>
              <a:t> del </a:t>
            </a:r>
            <a:r>
              <a:rPr lang="es-ES" b="0" dirty="0" err="1" smtClean="0"/>
              <a:t>benestar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err="1" smtClean="0"/>
              <a:t>En</a:t>
            </a:r>
            <a:r>
              <a:rPr lang="pt-BR" dirty="0" smtClean="0"/>
              <a:t> </a:t>
            </a:r>
            <a:r>
              <a:rPr lang="pt-BR" dirty="0" err="1" smtClean="0"/>
              <a:t>funció</a:t>
            </a:r>
            <a:r>
              <a:rPr lang="pt-BR" dirty="0" smtClean="0"/>
              <a:t> de </a:t>
            </a:r>
            <a:r>
              <a:rPr lang="pt-BR" dirty="0" err="1" smtClean="0"/>
              <a:t>qui</a:t>
            </a:r>
            <a:r>
              <a:rPr lang="pt-BR" dirty="0" smtClean="0"/>
              <a:t> </a:t>
            </a:r>
            <a:r>
              <a:rPr lang="pt-BR" dirty="0" err="1" smtClean="0"/>
              <a:t>tingui</a:t>
            </a:r>
            <a:r>
              <a:rPr lang="pt-BR" dirty="0" smtClean="0"/>
              <a:t> </a:t>
            </a:r>
            <a:r>
              <a:rPr lang="pt-BR" dirty="0" err="1" smtClean="0"/>
              <a:t>el</a:t>
            </a:r>
            <a:r>
              <a:rPr lang="pt-BR" dirty="0" smtClean="0"/>
              <a:t> poder </a:t>
            </a:r>
            <a:r>
              <a:rPr lang="pt-BR" dirty="0" err="1" smtClean="0"/>
              <a:t>polític</a:t>
            </a:r>
            <a:r>
              <a:rPr lang="pt-BR" dirty="0" smtClean="0"/>
              <a:t> i com </a:t>
            </a:r>
            <a:r>
              <a:rPr lang="pt-BR" dirty="0" err="1" smtClean="0"/>
              <a:t>l'exerceixi</a:t>
            </a:r>
            <a:r>
              <a:rPr lang="pt-BR" dirty="0" smtClean="0"/>
              <a:t>, podem </a:t>
            </a:r>
            <a:r>
              <a:rPr lang="pt-BR" dirty="0" err="1" smtClean="0"/>
              <a:t>distingir</a:t>
            </a:r>
            <a:r>
              <a:rPr lang="pt-BR" dirty="0" smtClean="0"/>
              <a:t> entre </a:t>
            </a:r>
            <a:r>
              <a:rPr lang="pt-BR" dirty="0" err="1" smtClean="0"/>
              <a:t>estats</a:t>
            </a:r>
            <a:r>
              <a:rPr lang="pt-BR" dirty="0" smtClean="0"/>
              <a:t> </a:t>
            </a:r>
            <a:r>
              <a:rPr lang="pt-BR" dirty="0" err="1" smtClean="0"/>
              <a:t>democràtics</a:t>
            </a:r>
            <a:r>
              <a:rPr lang="pt-BR" dirty="0" smtClean="0"/>
              <a:t> i </a:t>
            </a:r>
            <a:r>
              <a:rPr lang="pt-BR" dirty="0" err="1" smtClean="0"/>
              <a:t>dictadures</a:t>
            </a:r>
            <a:r>
              <a:rPr lang="pt-BR" dirty="0" smtClean="0"/>
              <a:t>.</a:t>
            </a:r>
          </a:p>
          <a:p>
            <a:r>
              <a:rPr lang="es-ES" dirty="0" smtClean="0"/>
              <a:t>La </a:t>
            </a:r>
            <a:r>
              <a:rPr lang="es-ES" dirty="0" err="1" smtClean="0"/>
              <a:t>paraula</a:t>
            </a:r>
            <a:r>
              <a:rPr lang="es-ES" dirty="0" smtClean="0"/>
              <a:t> </a:t>
            </a:r>
            <a:r>
              <a:rPr lang="es-ES" b="1" dirty="0" err="1" smtClean="0"/>
              <a:t>democràcia</a:t>
            </a:r>
            <a:r>
              <a:rPr lang="es-ES" b="1" dirty="0" smtClean="0"/>
              <a:t> </a:t>
            </a:r>
            <a:r>
              <a:rPr lang="es-ES" dirty="0" err="1" smtClean="0"/>
              <a:t>sorgeix</a:t>
            </a:r>
            <a:r>
              <a:rPr lang="es-ES" dirty="0" smtClean="0"/>
              <a:t> de la unió de dos termes </a:t>
            </a:r>
            <a:r>
              <a:rPr lang="es-ES" dirty="0" err="1" smtClean="0"/>
              <a:t>grecs</a:t>
            </a:r>
            <a:r>
              <a:rPr lang="es-ES" dirty="0" smtClean="0"/>
              <a:t>: </a:t>
            </a:r>
            <a:r>
              <a:rPr lang="es-ES" i="1" dirty="0" smtClean="0"/>
              <a:t>demos</a:t>
            </a:r>
            <a:r>
              <a:rPr lang="es-ES" dirty="0" smtClean="0"/>
              <a:t>, que </a:t>
            </a:r>
            <a:r>
              <a:rPr lang="es-ES" dirty="0" err="1" smtClean="0"/>
              <a:t>vol</a:t>
            </a:r>
            <a:r>
              <a:rPr lang="es-ES" dirty="0" smtClean="0"/>
              <a:t> </a:t>
            </a:r>
            <a:r>
              <a:rPr lang="es-ES" dirty="0" err="1" smtClean="0"/>
              <a:t>dir</a:t>
            </a:r>
            <a:r>
              <a:rPr lang="es-ES" dirty="0" smtClean="0"/>
              <a:t> '</a:t>
            </a:r>
            <a:r>
              <a:rPr lang="es-ES" dirty="0" err="1" smtClean="0"/>
              <a:t>poble</a:t>
            </a:r>
            <a:r>
              <a:rPr lang="es-ES" dirty="0" smtClean="0"/>
              <a:t>', i </a:t>
            </a:r>
            <a:r>
              <a:rPr lang="es-ES" i="1" dirty="0" err="1" smtClean="0"/>
              <a:t>kratos</a:t>
            </a:r>
            <a:r>
              <a:rPr lang="es-ES" dirty="0" smtClean="0"/>
              <a:t>, que </a:t>
            </a:r>
            <a:r>
              <a:rPr lang="es-ES" dirty="0" err="1" smtClean="0"/>
              <a:t>vol</a:t>
            </a:r>
            <a:r>
              <a:rPr lang="es-ES" dirty="0" smtClean="0"/>
              <a:t> </a:t>
            </a:r>
            <a:r>
              <a:rPr lang="es-ES" dirty="0" err="1" smtClean="0"/>
              <a:t>dir</a:t>
            </a:r>
            <a:r>
              <a:rPr lang="es-ES" dirty="0" smtClean="0"/>
              <a:t> '</a:t>
            </a:r>
            <a:r>
              <a:rPr lang="es-ES" dirty="0" err="1" smtClean="0"/>
              <a:t>govern</a:t>
            </a:r>
            <a:r>
              <a:rPr lang="es-ES" dirty="0" smtClean="0"/>
              <a:t>'. Per </a:t>
            </a:r>
            <a:r>
              <a:rPr lang="es-ES" dirty="0" err="1" smtClean="0"/>
              <a:t>tant</a:t>
            </a:r>
            <a:r>
              <a:rPr lang="es-ES" dirty="0" smtClean="0"/>
              <a:t>, la </a:t>
            </a:r>
            <a:r>
              <a:rPr lang="es-ES" dirty="0" err="1" smtClean="0"/>
              <a:t>paraula</a:t>
            </a:r>
            <a:r>
              <a:rPr lang="es-ES" dirty="0" smtClean="0"/>
              <a:t> </a:t>
            </a:r>
            <a:r>
              <a:rPr lang="es-ES" i="1" dirty="0" err="1" smtClean="0"/>
              <a:t>democràcia</a:t>
            </a:r>
            <a:r>
              <a:rPr lang="es-ES" i="1" dirty="0" smtClean="0"/>
              <a:t> </a:t>
            </a:r>
            <a:r>
              <a:rPr lang="es-ES" dirty="0" err="1" smtClean="0"/>
              <a:t>vol</a:t>
            </a:r>
            <a:r>
              <a:rPr lang="es-ES" dirty="0" smtClean="0"/>
              <a:t> </a:t>
            </a:r>
            <a:r>
              <a:rPr lang="es-ES" dirty="0" err="1" smtClean="0"/>
              <a:t>dir</a:t>
            </a:r>
            <a:r>
              <a:rPr lang="es-ES" dirty="0" smtClean="0"/>
              <a:t> </a:t>
            </a:r>
            <a:r>
              <a:rPr lang="es-ES" b="1" dirty="0" err="1" smtClean="0"/>
              <a:t>govern</a:t>
            </a:r>
            <a:r>
              <a:rPr lang="es-ES" b="1" dirty="0" smtClean="0"/>
              <a:t> del </a:t>
            </a:r>
            <a:r>
              <a:rPr lang="es-ES" b="1" dirty="0" err="1" smtClean="0"/>
              <a:t>poble</a:t>
            </a:r>
            <a:r>
              <a:rPr lang="es-ES" dirty="0" smtClean="0"/>
              <a:t>. La </a:t>
            </a:r>
            <a:r>
              <a:rPr lang="es-ES" dirty="0" err="1" smtClean="0"/>
              <a:t>democràcia</a:t>
            </a:r>
            <a:r>
              <a:rPr lang="es-ES" dirty="0" smtClean="0"/>
              <a:t> </a:t>
            </a:r>
            <a:r>
              <a:rPr lang="es-ES" dirty="0" err="1" smtClean="0"/>
              <a:t>parteix</a:t>
            </a:r>
            <a:r>
              <a:rPr lang="es-ES" dirty="0" smtClean="0"/>
              <a:t> de la idea </a:t>
            </a:r>
            <a:r>
              <a:rPr lang="es-ES" dirty="0" err="1" smtClean="0"/>
              <a:t>següent</a:t>
            </a:r>
            <a:r>
              <a:rPr lang="es-ES" dirty="0" smtClean="0"/>
              <a:t>: </a:t>
            </a:r>
            <a:r>
              <a:rPr lang="es-ES" dirty="0" err="1" smtClean="0"/>
              <a:t>com</a:t>
            </a:r>
            <a:r>
              <a:rPr lang="es-ES" dirty="0" smtClean="0"/>
              <a:t> que les </a:t>
            </a:r>
            <a:r>
              <a:rPr lang="es-ES" dirty="0" err="1" smtClean="0"/>
              <a:t>decisions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governs</a:t>
            </a:r>
            <a:r>
              <a:rPr lang="es-ES" dirty="0" smtClean="0"/>
              <a:t> les han </a:t>
            </a:r>
            <a:r>
              <a:rPr lang="es-ES" dirty="0" err="1" smtClean="0"/>
              <a:t>d'acatar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, </a:t>
            </a:r>
            <a:r>
              <a:rPr lang="es-ES" dirty="0" err="1" smtClean="0"/>
              <a:t>ells</a:t>
            </a:r>
            <a:r>
              <a:rPr lang="es-ES" dirty="0" smtClean="0"/>
              <a:t> han de </a:t>
            </a:r>
            <a:r>
              <a:rPr lang="es-ES" dirty="0" err="1" smtClean="0"/>
              <a:t>prendre</a:t>
            </a:r>
            <a:r>
              <a:rPr lang="es-ES" dirty="0" smtClean="0"/>
              <a:t> </a:t>
            </a:r>
            <a:r>
              <a:rPr lang="es-ES" dirty="0" err="1" smtClean="0"/>
              <a:t>part</a:t>
            </a:r>
            <a:r>
              <a:rPr lang="es-ES" dirty="0" smtClean="0"/>
              <a:t> en les </a:t>
            </a:r>
            <a:r>
              <a:rPr lang="es-ES" dirty="0" err="1" smtClean="0"/>
              <a:t>decisions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5. </a:t>
            </a:r>
            <a:r>
              <a:rPr lang="es-ES" b="0" dirty="0" err="1" smtClean="0"/>
              <a:t>Els</a:t>
            </a:r>
            <a:r>
              <a:rPr lang="es-ES" b="0" dirty="0" smtClean="0"/>
              <a:t> </a:t>
            </a:r>
            <a:r>
              <a:rPr lang="es-ES" b="0" dirty="0" err="1" smtClean="0"/>
              <a:t>estats</a:t>
            </a:r>
            <a:r>
              <a:rPr lang="es-ES" b="0" dirty="0" smtClean="0"/>
              <a:t> </a:t>
            </a:r>
            <a:r>
              <a:rPr lang="es-ES" b="0" dirty="0" err="1" smtClean="0"/>
              <a:t>democràtics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A-La </a:t>
            </a:r>
            <a:r>
              <a:rPr lang="es-ES" dirty="0" err="1" smtClean="0"/>
              <a:t>participació</a:t>
            </a:r>
            <a:r>
              <a:rPr lang="es-ES" dirty="0" smtClean="0"/>
              <a:t> </a:t>
            </a:r>
            <a:r>
              <a:rPr lang="es-ES" dirty="0" err="1" smtClean="0"/>
              <a:t>ciutadana</a:t>
            </a:r>
            <a:endParaRPr lang="es-ES" dirty="0" smtClean="0"/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B-La </a:t>
            </a:r>
            <a:r>
              <a:rPr lang="es-ES" dirty="0" err="1" smtClean="0"/>
              <a:t>separació</a:t>
            </a:r>
            <a:r>
              <a:rPr lang="es-ES" dirty="0" smtClean="0"/>
              <a:t> de </a:t>
            </a:r>
            <a:r>
              <a:rPr lang="es-ES" dirty="0" err="1" smtClean="0"/>
              <a:t>poders</a:t>
            </a:r>
            <a:r>
              <a:rPr lang="es-ES" dirty="0" smtClean="0"/>
              <a:t>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C-</a:t>
            </a:r>
            <a:r>
              <a:rPr lang="es-ES" dirty="0" err="1" smtClean="0"/>
              <a:t>L'existència</a:t>
            </a:r>
            <a:r>
              <a:rPr lang="es-ES" dirty="0" smtClean="0"/>
              <a:t> </a:t>
            </a:r>
            <a:r>
              <a:rPr lang="es-ES" dirty="0" err="1" smtClean="0"/>
              <a:t>d'un</a:t>
            </a:r>
            <a:r>
              <a:rPr lang="es-ES" dirty="0" smtClean="0"/>
              <a:t> </a:t>
            </a:r>
            <a:r>
              <a:rPr lang="es-ES" dirty="0" err="1" smtClean="0"/>
              <a:t>autèntic</a:t>
            </a:r>
            <a:r>
              <a:rPr lang="es-ES" dirty="0" smtClean="0"/>
              <a:t> </a:t>
            </a:r>
            <a:r>
              <a:rPr lang="es-ES" dirty="0" err="1" smtClean="0"/>
              <a:t>estat</a:t>
            </a:r>
            <a:r>
              <a:rPr lang="es-ES" dirty="0" smtClean="0"/>
              <a:t> de </a:t>
            </a:r>
            <a:r>
              <a:rPr lang="es-ES" dirty="0" err="1" smtClean="0"/>
              <a:t>dret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>Per poder considerar que un </a:t>
            </a:r>
            <a:r>
              <a:rPr lang="es-ES" sz="3200" dirty="0" err="1" smtClean="0"/>
              <a:t>estat</a:t>
            </a:r>
            <a:r>
              <a:rPr lang="es-ES" sz="3200" dirty="0" smtClean="0"/>
              <a:t> </a:t>
            </a:r>
            <a:r>
              <a:rPr lang="es-ES" sz="3200" dirty="0" err="1" smtClean="0"/>
              <a:t>és</a:t>
            </a:r>
            <a:r>
              <a:rPr lang="es-ES" sz="3200" dirty="0" smtClean="0"/>
              <a:t> </a:t>
            </a:r>
            <a:r>
              <a:rPr lang="es-ES" sz="3200" dirty="0" err="1" smtClean="0"/>
              <a:t>democràtic</a:t>
            </a:r>
            <a:r>
              <a:rPr lang="es-ES" sz="3200" dirty="0" smtClean="0"/>
              <a:t>, </a:t>
            </a:r>
            <a:r>
              <a:rPr lang="es-ES" sz="3200" dirty="0" err="1" smtClean="0"/>
              <a:t>s'han</a:t>
            </a:r>
            <a:r>
              <a:rPr lang="es-ES" sz="3200" dirty="0" smtClean="0"/>
              <a:t> de </a:t>
            </a:r>
            <a:r>
              <a:rPr lang="es-ES" sz="3200" dirty="0" err="1" smtClean="0"/>
              <a:t>complir</a:t>
            </a:r>
            <a:r>
              <a:rPr lang="es-ES" sz="3200" dirty="0" smtClean="0"/>
              <a:t> tres </a:t>
            </a:r>
            <a:r>
              <a:rPr lang="es-ES" sz="3200" dirty="0" err="1" smtClean="0"/>
              <a:t>condicions</a:t>
            </a:r>
            <a:r>
              <a:rPr lang="es-ES" sz="3200" dirty="0" smtClean="0"/>
              <a:t>: </a:t>
            </a:r>
            <a:br>
              <a:rPr lang="es-ES" sz="3200" dirty="0" smtClean="0"/>
            </a:br>
            <a:endParaRPr lang="es-E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/>
          </a:bodyPr>
          <a:lstStyle/>
          <a:p>
            <a:r>
              <a:rPr lang="es-ES" b="1" dirty="0" err="1" smtClean="0"/>
              <a:t>Elecció</a:t>
            </a:r>
            <a:r>
              <a:rPr lang="es-ES" b="1" dirty="0" smtClean="0"/>
              <a:t> </a:t>
            </a:r>
            <a:r>
              <a:rPr lang="es-ES" b="1" dirty="0" err="1" smtClean="0"/>
              <a:t>d'uns</a:t>
            </a:r>
            <a:r>
              <a:rPr lang="es-ES" b="1" dirty="0" smtClean="0"/>
              <a:t> </a:t>
            </a:r>
            <a:r>
              <a:rPr lang="es-ES" b="1" dirty="0" err="1" smtClean="0"/>
              <a:t>representants</a:t>
            </a:r>
            <a:r>
              <a:rPr lang="es-ES" dirty="0" smtClean="0"/>
              <a:t> que </a:t>
            </a:r>
            <a:r>
              <a:rPr lang="es-ES" dirty="0" err="1" smtClean="0"/>
              <a:t>governin</a:t>
            </a:r>
            <a:r>
              <a:rPr lang="es-ES" dirty="0" smtClean="0"/>
              <a:t> per </a:t>
            </a:r>
            <a:r>
              <a:rPr lang="es-ES" dirty="0" err="1" smtClean="0"/>
              <a:t>ells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	Per tal que unes </a:t>
            </a:r>
            <a:r>
              <a:rPr lang="es-ES" dirty="0" err="1" smtClean="0"/>
              <a:t>eleccions</a:t>
            </a:r>
            <a:r>
              <a:rPr lang="es-ES" dirty="0" smtClean="0"/>
              <a:t> </a:t>
            </a:r>
            <a:r>
              <a:rPr lang="es-ES" dirty="0" err="1" smtClean="0"/>
              <a:t>siguin</a:t>
            </a:r>
            <a:r>
              <a:rPr lang="es-ES" dirty="0" smtClean="0"/>
              <a:t> </a:t>
            </a:r>
            <a:r>
              <a:rPr lang="es-ES" dirty="0" err="1" smtClean="0"/>
              <a:t>realment</a:t>
            </a:r>
            <a:r>
              <a:rPr lang="es-ES" dirty="0" smtClean="0"/>
              <a:t> </a:t>
            </a:r>
            <a:r>
              <a:rPr lang="es-ES" dirty="0" err="1" smtClean="0"/>
              <a:t>democràtiques</a:t>
            </a:r>
            <a:r>
              <a:rPr lang="es-ES" dirty="0" smtClean="0"/>
              <a:t>, han de </a:t>
            </a:r>
            <a:r>
              <a:rPr lang="es-ES" dirty="0" err="1" smtClean="0"/>
              <a:t>complir</a:t>
            </a:r>
            <a:r>
              <a:rPr lang="es-ES" dirty="0" smtClean="0"/>
              <a:t> </a:t>
            </a:r>
            <a:r>
              <a:rPr lang="es-ES" dirty="0" err="1" smtClean="0"/>
              <a:t>uns</a:t>
            </a:r>
            <a:r>
              <a:rPr lang="es-ES" dirty="0" smtClean="0"/>
              <a:t> </a:t>
            </a:r>
            <a:r>
              <a:rPr lang="es-ES" dirty="0" err="1" smtClean="0"/>
              <a:t>requisits</a:t>
            </a:r>
            <a:r>
              <a:rPr lang="es-ES" dirty="0" smtClean="0"/>
              <a:t>:</a:t>
            </a:r>
          </a:p>
          <a:p>
            <a:pPr fontAlgn="base"/>
            <a:r>
              <a:rPr lang="es-ES" sz="1900" dirty="0" smtClean="0"/>
              <a:t>-</a:t>
            </a:r>
            <a:r>
              <a:rPr lang="es-ES" sz="1900" dirty="0" err="1" smtClean="0"/>
              <a:t>Tots</a:t>
            </a:r>
            <a:r>
              <a:rPr lang="es-ES" sz="1900" dirty="0" smtClean="0"/>
              <a:t> </a:t>
            </a:r>
            <a:r>
              <a:rPr lang="es-ES" sz="1900" dirty="0" err="1" smtClean="0"/>
              <a:t>els</a:t>
            </a:r>
            <a:r>
              <a:rPr lang="es-ES" sz="1900" dirty="0" smtClean="0"/>
              <a:t> </a:t>
            </a:r>
            <a:r>
              <a:rPr lang="es-ES" sz="1900" dirty="0" err="1" smtClean="0"/>
              <a:t>ciutadans</a:t>
            </a:r>
            <a:r>
              <a:rPr lang="es-ES" sz="1900" dirty="0" smtClean="0"/>
              <a:t> i les </a:t>
            </a:r>
            <a:r>
              <a:rPr lang="es-ES" sz="1900" dirty="0" err="1" smtClean="0"/>
              <a:t>ciutadanes</a:t>
            </a:r>
            <a:r>
              <a:rPr lang="es-ES" sz="1900" dirty="0" smtClean="0"/>
              <a:t> </a:t>
            </a:r>
            <a:r>
              <a:rPr lang="es-ES" sz="1900" dirty="0" err="1" smtClean="0"/>
              <a:t>majors</a:t>
            </a:r>
            <a:r>
              <a:rPr lang="es-ES" sz="1900" dirty="0" smtClean="0"/>
              <a:t> </a:t>
            </a:r>
            <a:r>
              <a:rPr lang="es-ES" sz="1900" dirty="0" err="1" smtClean="0"/>
              <a:t>d'edat</a:t>
            </a:r>
            <a:r>
              <a:rPr lang="es-ES" sz="1900" dirty="0" smtClean="0"/>
              <a:t>, </a:t>
            </a:r>
            <a:r>
              <a:rPr lang="es-ES" sz="1900" dirty="0" err="1" smtClean="0"/>
              <a:t>independentment</a:t>
            </a:r>
            <a:r>
              <a:rPr lang="es-ES" sz="1900" dirty="0" smtClean="0"/>
              <a:t> del </a:t>
            </a:r>
            <a:r>
              <a:rPr lang="es-ES" sz="1900" dirty="0" err="1" smtClean="0"/>
              <a:t>sexe</a:t>
            </a:r>
            <a:r>
              <a:rPr lang="es-ES" sz="1900" dirty="0" smtClean="0"/>
              <a:t> o la </a:t>
            </a:r>
            <a:r>
              <a:rPr lang="es-ES" sz="1900" dirty="0" err="1" smtClean="0"/>
              <a:t>condició</a:t>
            </a:r>
            <a:r>
              <a:rPr lang="es-ES" sz="1900" dirty="0" smtClean="0"/>
              <a:t> </a:t>
            </a:r>
            <a:r>
              <a:rPr lang="es-ES" sz="1900" dirty="0" err="1" smtClean="0"/>
              <a:t>econòmica</a:t>
            </a:r>
            <a:r>
              <a:rPr lang="es-ES" sz="1900" dirty="0" smtClean="0"/>
              <a:t>, han de poder </a:t>
            </a:r>
            <a:r>
              <a:rPr lang="es-ES" sz="1900" b="1" dirty="0" smtClean="0"/>
              <a:t>votar</a:t>
            </a:r>
            <a:r>
              <a:rPr lang="es-ES" sz="1900" dirty="0" smtClean="0"/>
              <a:t>.</a:t>
            </a:r>
          </a:p>
          <a:p>
            <a:pPr fontAlgn="base"/>
            <a:r>
              <a:rPr lang="es-ES" sz="1900" dirty="0" smtClean="0"/>
              <a:t>-</a:t>
            </a:r>
            <a:r>
              <a:rPr lang="es-ES" sz="1900" dirty="0" err="1" smtClean="0"/>
              <a:t>S'han</a:t>
            </a:r>
            <a:r>
              <a:rPr lang="es-ES" sz="1900" dirty="0" smtClean="0"/>
              <a:t> de poder </a:t>
            </a:r>
            <a:r>
              <a:rPr lang="es-ES" sz="1900" b="1" dirty="0" smtClean="0"/>
              <a:t>presentar a les </a:t>
            </a:r>
            <a:r>
              <a:rPr lang="es-ES" sz="1900" b="1" dirty="0" err="1" smtClean="0"/>
              <a:t>eleccions</a:t>
            </a:r>
            <a:r>
              <a:rPr lang="es-ES" sz="1900" dirty="0" smtClean="0"/>
              <a:t> totes les persones i </a:t>
            </a:r>
            <a:r>
              <a:rPr lang="es-ES" sz="1900" dirty="0" err="1" smtClean="0"/>
              <a:t>els</a:t>
            </a:r>
            <a:r>
              <a:rPr lang="es-ES" sz="1900" dirty="0" smtClean="0"/>
              <a:t> </a:t>
            </a:r>
            <a:r>
              <a:rPr lang="es-ES" sz="1900" dirty="0" err="1" smtClean="0"/>
              <a:t>partits</a:t>
            </a:r>
            <a:r>
              <a:rPr lang="es-ES" sz="1900" dirty="0" smtClean="0"/>
              <a:t> que </a:t>
            </a:r>
            <a:r>
              <a:rPr lang="es-ES" sz="1900" dirty="0" err="1" smtClean="0"/>
              <a:t>ho</a:t>
            </a:r>
            <a:r>
              <a:rPr lang="es-ES" sz="1900" dirty="0" smtClean="0"/>
              <a:t> </a:t>
            </a:r>
            <a:r>
              <a:rPr lang="es-ES" sz="1900" dirty="0" err="1" smtClean="0"/>
              <a:t>vulguin</a:t>
            </a:r>
            <a:r>
              <a:rPr lang="es-ES" sz="1900" dirty="0" smtClean="0"/>
              <a:t>, </a:t>
            </a:r>
            <a:r>
              <a:rPr lang="es-ES" sz="1900" dirty="0" err="1" smtClean="0"/>
              <a:t>sempre</a:t>
            </a:r>
            <a:r>
              <a:rPr lang="es-ES" sz="1900" dirty="0" smtClean="0"/>
              <a:t> que </a:t>
            </a:r>
            <a:r>
              <a:rPr lang="es-ES" sz="1900" dirty="0" err="1" smtClean="0"/>
              <a:t>respectin</a:t>
            </a:r>
            <a:r>
              <a:rPr lang="es-ES" sz="1900" dirty="0" smtClean="0"/>
              <a:t> les normes de la </a:t>
            </a:r>
            <a:r>
              <a:rPr lang="es-ES" sz="1900" dirty="0" err="1" smtClean="0"/>
              <a:t>democràcia</a:t>
            </a:r>
            <a:r>
              <a:rPr lang="es-ES" sz="1900" dirty="0" smtClean="0"/>
              <a:t>.</a:t>
            </a:r>
          </a:p>
          <a:p>
            <a:pPr fontAlgn="base"/>
            <a:r>
              <a:rPr lang="es-ES" sz="1900" dirty="0" smtClean="0"/>
              <a:t>-</a:t>
            </a:r>
            <a:r>
              <a:rPr lang="es-ES" sz="1900" dirty="0" err="1" smtClean="0"/>
              <a:t>Tothom</a:t>
            </a:r>
            <a:r>
              <a:rPr lang="es-ES" sz="1900" dirty="0" smtClean="0"/>
              <a:t> que es </a:t>
            </a:r>
            <a:r>
              <a:rPr lang="es-ES" sz="1900" dirty="0" err="1" smtClean="0"/>
              <a:t>presenti</a:t>
            </a:r>
            <a:r>
              <a:rPr lang="es-ES" sz="1900" dirty="0" smtClean="0"/>
              <a:t> </a:t>
            </a:r>
            <a:r>
              <a:rPr lang="es-ES" sz="1900" dirty="0" err="1" smtClean="0"/>
              <a:t>podrà</a:t>
            </a:r>
            <a:r>
              <a:rPr lang="es-ES" sz="1900" dirty="0" smtClean="0"/>
              <a:t> </a:t>
            </a:r>
            <a:r>
              <a:rPr lang="es-ES" sz="1900" b="1" dirty="0" err="1" smtClean="0"/>
              <a:t>exposar</a:t>
            </a:r>
            <a:r>
              <a:rPr lang="es-ES" sz="1900" b="1" dirty="0" smtClean="0"/>
              <a:t> el </a:t>
            </a:r>
            <a:r>
              <a:rPr lang="es-ES" sz="1900" b="1" dirty="0" err="1" smtClean="0"/>
              <a:t>seu</a:t>
            </a:r>
            <a:r>
              <a:rPr lang="es-ES" sz="1900" b="1" dirty="0" smtClean="0"/>
              <a:t> programa </a:t>
            </a:r>
            <a:r>
              <a:rPr lang="es-ES" sz="1900" b="1" dirty="0" err="1" smtClean="0"/>
              <a:t>lliurement</a:t>
            </a:r>
            <a:r>
              <a:rPr lang="es-ES" sz="1900" dirty="0" smtClean="0"/>
              <a:t>, </a:t>
            </a:r>
            <a:r>
              <a:rPr lang="es-ES" sz="1900" dirty="0" err="1" smtClean="0"/>
              <a:t>sense</a:t>
            </a:r>
            <a:r>
              <a:rPr lang="es-ES" sz="1900" dirty="0" smtClean="0"/>
              <a:t> </a:t>
            </a:r>
            <a:r>
              <a:rPr lang="es-ES" sz="1900" dirty="0" err="1" smtClean="0"/>
              <a:t>cap</a:t>
            </a:r>
            <a:r>
              <a:rPr lang="es-ES" sz="1900" dirty="0" smtClean="0"/>
              <a:t> </a:t>
            </a:r>
            <a:r>
              <a:rPr lang="es-ES" sz="1900" dirty="0" err="1" smtClean="0"/>
              <a:t>tipus</a:t>
            </a:r>
            <a:r>
              <a:rPr lang="es-ES" sz="1900" dirty="0" smtClean="0"/>
              <a:t> de censura.</a:t>
            </a:r>
          </a:p>
          <a:p>
            <a:pPr fontAlgn="base"/>
            <a:r>
              <a:rPr lang="es-ES" sz="1900" dirty="0" smtClean="0"/>
              <a:t>-Les </a:t>
            </a:r>
            <a:r>
              <a:rPr lang="es-ES" sz="1900" dirty="0" err="1" smtClean="0"/>
              <a:t>eleccions</a:t>
            </a:r>
            <a:r>
              <a:rPr lang="es-ES" sz="1900" dirty="0" smtClean="0"/>
              <a:t> </a:t>
            </a:r>
            <a:r>
              <a:rPr lang="es-ES" sz="1900" dirty="0" err="1" smtClean="0"/>
              <a:t>s'han</a:t>
            </a:r>
            <a:r>
              <a:rPr lang="es-ES" sz="1900" dirty="0" smtClean="0"/>
              <a:t> de celebrar </a:t>
            </a:r>
            <a:r>
              <a:rPr lang="es-ES" sz="1900" b="1" dirty="0" err="1" smtClean="0"/>
              <a:t>periòdicament</a:t>
            </a:r>
            <a:r>
              <a:rPr lang="es-ES" sz="1900" dirty="0" smtClean="0"/>
              <a:t>. Per </a:t>
            </a:r>
            <a:r>
              <a:rPr lang="es-ES" sz="1900" dirty="0" err="1" smtClean="0"/>
              <a:t>exemple</a:t>
            </a:r>
            <a:r>
              <a:rPr lang="es-ES" sz="1900" dirty="0" smtClean="0"/>
              <a:t>, a </a:t>
            </a:r>
            <a:r>
              <a:rPr lang="es-ES" sz="1900" dirty="0" err="1" smtClean="0"/>
              <a:t>Espanya</a:t>
            </a:r>
            <a:r>
              <a:rPr lang="es-ES" sz="1900" dirty="0" smtClean="0"/>
              <a:t> les </a:t>
            </a:r>
            <a:r>
              <a:rPr lang="es-ES" sz="1900" dirty="0" err="1" smtClean="0"/>
              <a:t>eleccions</a:t>
            </a:r>
            <a:r>
              <a:rPr lang="es-ES" sz="1900" dirty="0" smtClean="0"/>
              <a:t> </a:t>
            </a:r>
            <a:r>
              <a:rPr lang="es-ES" sz="1900" dirty="0" err="1" smtClean="0"/>
              <a:t>generals</a:t>
            </a:r>
            <a:r>
              <a:rPr lang="es-ES" sz="1900" dirty="0" smtClean="0"/>
              <a:t> se celebren, </a:t>
            </a:r>
            <a:r>
              <a:rPr lang="es-ES" sz="1900" dirty="0" err="1" smtClean="0"/>
              <a:t>com</a:t>
            </a:r>
            <a:r>
              <a:rPr lang="es-ES" sz="1900" dirty="0" smtClean="0"/>
              <a:t> a </a:t>
            </a:r>
            <a:r>
              <a:rPr lang="es-ES" sz="1900" dirty="0" err="1" smtClean="0"/>
              <a:t>màxim</a:t>
            </a:r>
            <a:r>
              <a:rPr lang="es-ES" sz="1900" dirty="0" smtClean="0"/>
              <a:t>, cada </a:t>
            </a:r>
            <a:r>
              <a:rPr lang="es-ES" sz="1900" dirty="0" err="1" smtClean="0"/>
              <a:t>quatre</a:t>
            </a:r>
            <a:r>
              <a:rPr lang="es-ES" sz="1900" dirty="0" smtClean="0"/>
              <a:t> </a:t>
            </a:r>
            <a:r>
              <a:rPr lang="es-ES" sz="1900" dirty="0" err="1" smtClean="0"/>
              <a:t>anys</a:t>
            </a:r>
            <a:r>
              <a:rPr lang="es-ES" sz="1900" dirty="0" smtClean="0"/>
              <a:t>. </a:t>
            </a:r>
            <a:r>
              <a:rPr lang="es-ES" sz="1900" dirty="0" err="1" smtClean="0"/>
              <a:t>D'aquesta</a:t>
            </a:r>
            <a:r>
              <a:rPr lang="es-ES" sz="1900" dirty="0" smtClean="0"/>
              <a:t> manera </a:t>
            </a:r>
            <a:r>
              <a:rPr lang="es-ES" sz="1900" dirty="0" err="1" smtClean="0"/>
              <a:t>s'impedeix</a:t>
            </a:r>
            <a:r>
              <a:rPr lang="es-ES" sz="1900" dirty="0" smtClean="0"/>
              <a:t> que unes </a:t>
            </a:r>
            <a:r>
              <a:rPr lang="es-ES" sz="1900" dirty="0" err="1" smtClean="0"/>
              <a:t>quantes</a:t>
            </a:r>
            <a:r>
              <a:rPr lang="es-ES" sz="1900" dirty="0" smtClean="0"/>
              <a:t> persones es </a:t>
            </a:r>
            <a:r>
              <a:rPr lang="es-ES" sz="1900" dirty="0" err="1" smtClean="0"/>
              <a:t>perpetuïn</a:t>
            </a:r>
            <a:r>
              <a:rPr lang="es-ES" sz="1900" dirty="0" smtClean="0"/>
              <a:t> en el poder.</a:t>
            </a:r>
          </a:p>
          <a:p>
            <a:pPr fontAlgn="base"/>
            <a:r>
              <a:rPr lang="es-ES" sz="1900" dirty="0" smtClean="0"/>
              <a:t>-</a:t>
            </a:r>
            <a:r>
              <a:rPr lang="es-ES" sz="1900" dirty="0" err="1" smtClean="0"/>
              <a:t>S'ha</a:t>
            </a:r>
            <a:r>
              <a:rPr lang="es-ES" sz="1900" dirty="0" smtClean="0"/>
              <a:t> de garantir la </a:t>
            </a:r>
            <a:r>
              <a:rPr lang="es-ES" sz="1900" b="1" dirty="0" err="1" smtClean="0"/>
              <a:t>netedat</a:t>
            </a:r>
            <a:r>
              <a:rPr lang="es-ES" sz="1900" b="1" dirty="0" smtClean="0"/>
              <a:t> </a:t>
            </a:r>
            <a:r>
              <a:rPr lang="es-ES" sz="1900" b="1" dirty="0" err="1" smtClean="0"/>
              <a:t>dels</a:t>
            </a:r>
            <a:r>
              <a:rPr lang="es-ES" sz="1900" b="1" dirty="0" smtClean="0"/>
              <a:t> </a:t>
            </a:r>
            <a:r>
              <a:rPr lang="es-ES" sz="1900" b="1" dirty="0" err="1" smtClean="0"/>
              <a:t>resultats</a:t>
            </a:r>
            <a:r>
              <a:rPr lang="es-ES" sz="1900" dirty="0" smtClean="0"/>
              <a:t>.</a:t>
            </a:r>
          </a:p>
          <a:p>
            <a:pPr lvl="1"/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A-La </a:t>
            </a:r>
            <a:r>
              <a:rPr lang="es-ES" dirty="0" err="1" smtClean="0"/>
              <a:t>participació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s-ES" dirty="0" err="1" smtClean="0">
                <a:latin typeface="Arial" pitchFamily="34" charset="0"/>
                <a:cs typeface="Arial" pitchFamily="34" charset="0"/>
              </a:rPr>
              <a:t>Als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estats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democràtics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el poder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està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repartit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per evitar que una sola persona o un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únic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grup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controli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tot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El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Parlament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té el 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poder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legislatiu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És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l'òrgan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encarregat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d'aprovar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lleis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 de controlar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accions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del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govern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El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Govern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té el 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poder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executiu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S'ocupa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d'aplicar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lleis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d'administrar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el país.</a:t>
            </a:r>
          </a:p>
          <a:p>
            <a:pPr fontAlgn="base"/>
            <a:r>
              <a:rPr lang="es-ES" dirty="0" err="1" smtClean="0">
                <a:latin typeface="Arial" pitchFamily="34" charset="0"/>
                <a:cs typeface="Arial" pitchFamily="34" charset="0"/>
              </a:rPr>
              <a:t>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jutges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tenen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el 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poder judicial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seva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missió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és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vetllar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perquè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tothom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compleixi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lleis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tant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ciutadans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institucions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més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diverses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Govern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empreses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...).</a:t>
            </a:r>
          </a:p>
          <a:p>
            <a:pPr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separació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poders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garanteix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protecció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ciutadans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davant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possibles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abusos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l'autoritat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ja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cada poder controla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l'actuació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altres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dos.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B-La </a:t>
            </a:r>
            <a:r>
              <a:rPr lang="es-ES" dirty="0" err="1" smtClean="0"/>
              <a:t>separació</a:t>
            </a:r>
            <a:r>
              <a:rPr lang="es-ES" dirty="0" smtClean="0"/>
              <a:t> de </a:t>
            </a:r>
            <a:r>
              <a:rPr lang="es-ES" dirty="0" err="1" smtClean="0"/>
              <a:t>poders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s-ES" dirty="0" smtClean="0"/>
              <a:t>En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estats</a:t>
            </a:r>
            <a:r>
              <a:rPr lang="es-ES" b="1" dirty="0" smtClean="0"/>
              <a:t> de </a:t>
            </a:r>
            <a:r>
              <a:rPr lang="es-ES" b="1" dirty="0" err="1" smtClean="0"/>
              <a:t>dret</a:t>
            </a:r>
            <a:r>
              <a:rPr lang="es-ES" dirty="0" smtClean="0"/>
              <a:t> les </a:t>
            </a:r>
            <a:r>
              <a:rPr lang="es-ES" dirty="0" err="1" smtClean="0"/>
              <a:t>lleis</a:t>
            </a:r>
            <a:r>
              <a:rPr lang="es-ES" dirty="0" smtClean="0"/>
              <a:t> les ha de respectar </a:t>
            </a:r>
            <a:r>
              <a:rPr lang="es-ES" dirty="0" err="1" smtClean="0"/>
              <a:t>tothom</a:t>
            </a:r>
            <a:r>
              <a:rPr lang="es-ES" dirty="0" smtClean="0"/>
              <a:t>, </a:t>
            </a:r>
            <a:r>
              <a:rPr lang="es-ES" dirty="0" err="1" smtClean="0"/>
              <a:t>incloses</a:t>
            </a:r>
            <a:r>
              <a:rPr lang="es-ES" dirty="0" smtClean="0"/>
              <a:t> les persones que ocupen </a:t>
            </a:r>
            <a:r>
              <a:rPr lang="es-ES" dirty="0" err="1" smtClean="0"/>
              <a:t>posicions</a:t>
            </a:r>
            <a:r>
              <a:rPr lang="es-ES" dirty="0" smtClean="0"/>
              <a:t> de poder.</a:t>
            </a:r>
          </a:p>
          <a:p>
            <a:pPr fontAlgn="base"/>
            <a:r>
              <a:rPr lang="es-ES" dirty="0" err="1" smtClean="0"/>
              <a:t>Hi</a:t>
            </a:r>
            <a:r>
              <a:rPr lang="es-ES" dirty="0" smtClean="0"/>
              <a:t> ha una </a:t>
            </a:r>
            <a:r>
              <a:rPr lang="es-ES" dirty="0" err="1" smtClean="0"/>
              <a:t>llei</a:t>
            </a:r>
            <a:r>
              <a:rPr lang="es-ES" dirty="0" smtClean="0"/>
              <a:t> suprema, la </a:t>
            </a:r>
            <a:r>
              <a:rPr lang="es-ES" b="1" dirty="0" err="1" smtClean="0"/>
              <a:t>constitució</a:t>
            </a:r>
            <a:r>
              <a:rPr lang="es-ES" dirty="0" smtClean="0"/>
              <a:t>, en </a:t>
            </a:r>
            <a:r>
              <a:rPr lang="es-ES" dirty="0" err="1" smtClean="0"/>
              <a:t>què</a:t>
            </a:r>
            <a:r>
              <a:rPr lang="es-ES" dirty="0" smtClean="0"/>
              <a:t> es </a:t>
            </a:r>
            <a:r>
              <a:rPr lang="es-ES" dirty="0" err="1" smtClean="0"/>
              <a:t>defineixen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deures</a:t>
            </a:r>
            <a:r>
              <a:rPr lang="es-ES" dirty="0" smtClean="0"/>
              <a:t> que </a:t>
            </a:r>
            <a:r>
              <a:rPr lang="es-ES" dirty="0" err="1" smtClean="0"/>
              <a:t>tenen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i que posa </a:t>
            </a:r>
            <a:r>
              <a:rPr lang="es-ES" dirty="0" err="1" smtClean="0"/>
              <a:t>límit</a:t>
            </a:r>
            <a:r>
              <a:rPr lang="es-ES" dirty="0" smtClean="0"/>
              <a:t> al poder de les </a:t>
            </a:r>
            <a:r>
              <a:rPr lang="es-ES" dirty="0" err="1" smtClean="0"/>
              <a:t>institucions</a:t>
            </a:r>
            <a:r>
              <a:rPr lang="es-ES" dirty="0" smtClean="0"/>
              <a:t>. </a:t>
            </a:r>
            <a:r>
              <a:rPr lang="es-ES" dirty="0" err="1" smtClean="0"/>
              <a:t>Això</a:t>
            </a:r>
            <a:r>
              <a:rPr lang="es-ES" dirty="0" smtClean="0"/>
              <a:t> </a:t>
            </a:r>
            <a:r>
              <a:rPr lang="es-ES" dirty="0" err="1" smtClean="0"/>
              <a:t>vol</a:t>
            </a:r>
            <a:r>
              <a:rPr lang="es-ES" dirty="0" smtClean="0"/>
              <a:t> </a:t>
            </a:r>
            <a:r>
              <a:rPr lang="es-ES" dirty="0" err="1" smtClean="0"/>
              <a:t>dir</a:t>
            </a:r>
            <a:r>
              <a:rPr lang="es-ES" dirty="0" smtClean="0"/>
              <a:t> que les persones </a:t>
            </a:r>
            <a:r>
              <a:rPr lang="es-ES" dirty="0" err="1" smtClean="0"/>
              <a:t>tenen</a:t>
            </a:r>
            <a:r>
              <a:rPr lang="es-ES" dirty="0" smtClean="0"/>
              <a:t> </a:t>
            </a:r>
            <a:r>
              <a:rPr lang="es-ES" dirty="0" err="1" smtClean="0"/>
              <a:t>uns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que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governants</a:t>
            </a:r>
            <a:r>
              <a:rPr lang="es-ES" dirty="0" smtClean="0"/>
              <a:t> han de respectar.</a:t>
            </a:r>
          </a:p>
          <a:p>
            <a:pPr fontAlgn="base"/>
            <a:r>
              <a:rPr lang="es-ES" dirty="0" smtClean="0"/>
              <a:t>Si un </a:t>
            </a:r>
            <a:r>
              <a:rPr lang="es-ES" dirty="0" err="1" smtClean="0"/>
              <a:t>govern</a:t>
            </a:r>
            <a:r>
              <a:rPr lang="es-ES" dirty="0" smtClean="0"/>
              <a:t> vulnera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</a:t>
            </a:r>
            <a:r>
              <a:rPr lang="es-ES" dirty="0" err="1" smtClean="0"/>
              <a:t>d'algú</a:t>
            </a:r>
            <a:r>
              <a:rPr lang="es-ES" dirty="0" smtClean="0"/>
              <a:t>, </a:t>
            </a:r>
            <a:r>
              <a:rPr lang="es-ES" dirty="0" err="1" smtClean="0"/>
              <a:t>aquesta</a:t>
            </a:r>
            <a:r>
              <a:rPr lang="es-ES" dirty="0" smtClean="0"/>
              <a:t> persona </a:t>
            </a:r>
            <a:r>
              <a:rPr lang="es-ES" dirty="0" err="1" smtClean="0"/>
              <a:t>pot</a:t>
            </a:r>
            <a:r>
              <a:rPr lang="es-ES" dirty="0" smtClean="0"/>
              <a:t> acudir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jutges</a:t>
            </a:r>
            <a:r>
              <a:rPr lang="es-ES" dirty="0" smtClean="0"/>
              <a:t> </a:t>
            </a:r>
            <a:r>
              <a:rPr lang="es-ES" dirty="0" err="1" smtClean="0"/>
              <a:t>perquè</a:t>
            </a:r>
            <a:r>
              <a:rPr lang="es-ES" dirty="0" smtClean="0"/>
              <a:t> es </a:t>
            </a:r>
            <a:r>
              <a:rPr lang="es-ES" dirty="0" err="1" smtClean="0"/>
              <a:t>rectifiqui</a:t>
            </a:r>
            <a:r>
              <a:rPr lang="es-ES" dirty="0" smtClean="0"/>
              <a:t> </a:t>
            </a:r>
            <a:r>
              <a:rPr lang="es-ES" dirty="0" err="1" smtClean="0"/>
              <a:t>aquesta</a:t>
            </a:r>
            <a:r>
              <a:rPr lang="es-ES" dirty="0" smtClean="0"/>
              <a:t> </a:t>
            </a:r>
            <a:r>
              <a:rPr lang="es-ES" dirty="0" err="1" smtClean="0"/>
              <a:t>situació</a:t>
            </a:r>
            <a:r>
              <a:rPr lang="es-ES" dirty="0" smtClean="0"/>
              <a:t> injusta.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C-</a:t>
            </a:r>
            <a:r>
              <a:rPr lang="es-ES" dirty="0" err="1" smtClean="0"/>
              <a:t>L’estat</a:t>
            </a:r>
            <a:r>
              <a:rPr lang="es-ES" dirty="0" smtClean="0"/>
              <a:t> de </a:t>
            </a:r>
            <a:r>
              <a:rPr lang="es-ES" dirty="0" err="1" smtClean="0"/>
              <a:t>dret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ES" sz="7200" dirty="0" smtClean="0"/>
              <a:t>ELS ESTATS DEL MÓN</a:t>
            </a:r>
          </a:p>
          <a:p>
            <a:pPr>
              <a:buNone/>
            </a:pPr>
            <a:r>
              <a:rPr lang="es-ES" sz="2400" dirty="0" smtClean="0"/>
              <a:t>1-L’estat: </a:t>
            </a:r>
            <a:r>
              <a:rPr lang="es-ES" sz="2400" dirty="0" err="1" smtClean="0"/>
              <a:t>definició</a:t>
            </a:r>
            <a:r>
              <a:rPr lang="es-ES" sz="2400" dirty="0" smtClean="0"/>
              <a:t> i </a:t>
            </a:r>
            <a:r>
              <a:rPr lang="es-ES" sz="2400" dirty="0" err="1" smtClean="0"/>
              <a:t>components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2-La </a:t>
            </a:r>
            <a:r>
              <a:rPr lang="es-ES" sz="2400" dirty="0" err="1" smtClean="0"/>
              <a:t>diversitat</a:t>
            </a:r>
            <a:r>
              <a:rPr lang="es-ES" sz="2400" dirty="0" smtClean="0"/>
              <a:t> </a:t>
            </a:r>
            <a:r>
              <a:rPr lang="es-ES" sz="2400" dirty="0" err="1" smtClean="0"/>
              <a:t>dels</a:t>
            </a:r>
            <a:r>
              <a:rPr lang="es-ES" sz="2400" dirty="0" smtClean="0"/>
              <a:t> </a:t>
            </a:r>
            <a:r>
              <a:rPr lang="es-ES" sz="2400" dirty="0" err="1" smtClean="0"/>
              <a:t>estats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3-Les </a:t>
            </a:r>
            <a:r>
              <a:rPr lang="es-ES" sz="2400" dirty="0" err="1" smtClean="0"/>
              <a:t>funcions</a:t>
            </a:r>
            <a:r>
              <a:rPr lang="es-ES" sz="2400" dirty="0" smtClean="0"/>
              <a:t> de </a:t>
            </a:r>
            <a:r>
              <a:rPr lang="es-ES" sz="2400" dirty="0" err="1" smtClean="0"/>
              <a:t>l’estat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4-L’estat del </a:t>
            </a:r>
            <a:r>
              <a:rPr lang="es-ES" sz="2400" dirty="0" err="1" smtClean="0"/>
              <a:t>benestar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5-Els </a:t>
            </a:r>
            <a:r>
              <a:rPr lang="es-ES" sz="2400" dirty="0" err="1" smtClean="0"/>
              <a:t>estats</a:t>
            </a:r>
            <a:r>
              <a:rPr lang="es-ES" sz="2400" dirty="0" smtClean="0"/>
              <a:t> </a:t>
            </a:r>
            <a:r>
              <a:rPr lang="es-ES" sz="2400" dirty="0" err="1" smtClean="0"/>
              <a:t>democràtics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6-Les </a:t>
            </a:r>
            <a:r>
              <a:rPr lang="es-ES" sz="2400" dirty="0" err="1" smtClean="0"/>
              <a:t>dictadures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7-Estats </a:t>
            </a:r>
            <a:r>
              <a:rPr lang="es-ES" sz="2400" dirty="0" err="1" smtClean="0"/>
              <a:t>Laics</a:t>
            </a:r>
            <a:r>
              <a:rPr lang="es-ES" sz="2400" dirty="0" smtClean="0"/>
              <a:t>, </a:t>
            </a:r>
            <a:r>
              <a:rPr lang="es-ES" sz="2400" dirty="0" err="1" smtClean="0"/>
              <a:t>confessionals</a:t>
            </a:r>
            <a:r>
              <a:rPr lang="es-ES" sz="2400" dirty="0" smtClean="0"/>
              <a:t> i </a:t>
            </a:r>
            <a:r>
              <a:rPr lang="es-ES" sz="2400" dirty="0" err="1" smtClean="0"/>
              <a:t>teocràcies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8-Monarquies i </a:t>
            </a:r>
            <a:r>
              <a:rPr lang="es-ES" sz="2400" dirty="0" err="1" smtClean="0"/>
              <a:t>repúbliques</a:t>
            </a:r>
            <a:endParaRPr lang="es-ES" sz="2400" dirty="0" smtClean="0"/>
          </a:p>
          <a:p>
            <a:pPr>
              <a:buNone/>
            </a:pP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drets humans per totho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844824"/>
            <a:ext cx="6972428" cy="4525962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fontAlgn="base"/>
            <a:r>
              <a:rPr lang="es-ES" sz="1300" b="0" dirty="0" err="1" smtClean="0"/>
              <a:t>Actualment</a:t>
            </a:r>
            <a:r>
              <a:rPr lang="es-ES" sz="1300" b="0" dirty="0" smtClean="0"/>
              <a:t>, </a:t>
            </a:r>
            <a:r>
              <a:rPr lang="es-ES" sz="1300" b="0" dirty="0" err="1" smtClean="0"/>
              <a:t>hi</a:t>
            </a:r>
            <a:r>
              <a:rPr lang="es-ES" sz="1300" b="0" dirty="0" smtClean="0"/>
              <a:t> ha un </a:t>
            </a:r>
            <a:r>
              <a:rPr lang="es-ES" sz="1300" b="0" dirty="0" err="1" smtClean="0"/>
              <a:t>acord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gairebé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unànime</a:t>
            </a:r>
            <a:r>
              <a:rPr lang="es-ES" sz="1300" b="0" dirty="0" smtClean="0"/>
              <a:t> que tota persona, </a:t>
            </a:r>
            <a:r>
              <a:rPr lang="es-ES" sz="1300" b="0" dirty="0" err="1" smtClean="0"/>
              <a:t>independentment</a:t>
            </a:r>
            <a:r>
              <a:rPr lang="es-ES" sz="1300" b="0" dirty="0" smtClean="0"/>
              <a:t> de la </a:t>
            </a:r>
            <a:r>
              <a:rPr lang="es-ES" sz="1300" b="0" dirty="0" err="1" smtClean="0"/>
              <a:t>raça</a:t>
            </a:r>
            <a:r>
              <a:rPr lang="es-ES" sz="1300" b="0" dirty="0" smtClean="0"/>
              <a:t>, el </a:t>
            </a:r>
            <a:r>
              <a:rPr lang="es-ES" sz="1300" b="0" dirty="0" err="1" smtClean="0"/>
              <a:t>sexe</a:t>
            </a:r>
            <a:r>
              <a:rPr lang="es-ES" sz="1300" b="0" dirty="0" smtClean="0"/>
              <a:t>, </a:t>
            </a:r>
            <a:r>
              <a:rPr lang="es-ES" sz="1300" b="0" dirty="0" err="1" smtClean="0"/>
              <a:t>l'edat</a:t>
            </a:r>
            <a:r>
              <a:rPr lang="es-ES" sz="1300" b="0" dirty="0" smtClean="0"/>
              <a:t> o la </a:t>
            </a:r>
            <a:r>
              <a:rPr lang="es-ES" sz="1300" b="0" dirty="0" err="1" smtClean="0"/>
              <a:t>condició</a:t>
            </a:r>
            <a:r>
              <a:rPr lang="es-ES" sz="1300" b="0" dirty="0" smtClean="0"/>
              <a:t> social, té </a:t>
            </a:r>
            <a:r>
              <a:rPr lang="es-ES" sz="1300" b="0" dirty="0" err="1" smtClean="0"/>
              <a:t>uns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drets</a:t>
            </a:r>
            <a:r>
              <a:rPr lang="es-ES" sz="1300" b="0" dirty="0" smtClean="0"/>
              <a:t> que </a:t>
            </a:r>
            <a:r>
              <a:rPr lang="es-ES" sz="1300" b="0" dirty="0" err="1" smtClean="0"/>
              <a:t>ningú</a:t>
            </a:r>
            <a:r>
              <a:rPr lang="es-ES" sz="1300" b="0" dirty="0" smtClean="0"/>
              <a:t> no </a:t>
            </a:r>
            <a:r>
              <a:rPr lang="es-ES" sz="1300" b="0" dirty="0" err="1" smtClean="0"/>
              <a:t>pot</a:t>
            </a:r>
            <a:r>
              <a:rPr lang="es-ES" sz="1300" b="0" dirty="0" smtClean="0"/>
              <a:t> vulnerar.</a:t>
            </a:r>
            <a:br>
              <a:rPr lang="es-ES" sz="1300" b="0" dirty="0" smtClean="0"/>
            </a:br>
            <a:r>
              <a:rPr lang="es-ES" sz="1300" b="0" dirty="0" smtClean="0"/>
              <a:t>El 10 de desembre de 1948, </a:t>
            </a:r>
            <a:r>
              <a:rPr lang="es-ES" sz="1300" b="0" dirty="0" err="1" smtClean="0"/>
              <a:t>l'Assemblea</a:t>
            </a:r>
            <a:r>
              <a:rPr lang="es-ES" sz="1300" b="0" dirty="0" smtClean="0"/>
              <a:t> General de les </a:t>
            </a:r>
            <a:r>
              <a:rPr lang="es-ES" sz="1300" b="0" dirty="0" err="1" smtClean="0"/>
              <a:t>Nacions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Unides</a:t>
            </a:r>
            <a:r>
              <a:rPr lang="es-ES" sz="1300" b="0" dirty="0" smtClean="0"/>
              <a:t> va </a:t>
            </a:r>
            <a:r>
              <a:rPr lang="es-ES" sz="1300" b="0" dirty="0" err="1" smtClean="0"/>
              <a:t>aprovar</a:t>
            </a:r>
            <a:r>
              <a:rPr lang="es-ES" sz="1300" b="0" dirty="0" smtClean="0"/>
              <a:t> i proclamar la </a:t>
            </a:r>
            <a:r>
              <a:rPr lang="es-ES" sz="1300" b="0" dirty="0" err="1" smtClean="0"/>
              <a:t>Declaració</a:t>
            </a:r>
            <a:r>
              <a:rPr lang="es-ES" sz="1300" b="0" dirty="0" smtClean="0"/>
              <a:t> Universal </a:t>
            </a:r>
            <a:r>
              <a:rPr lang="es-ES" sz="1300" b="0" dirty="0" err="1" smtClean="0"/>
              <a:t>dels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Drets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Humans</a:t>
            </a:r>
            <a:r>
              <a:rPr lang="es-ES" sz="1300" b="0" dirty="0" smtClean="0"/>
              <a:t>, </a:t>
            </a:r>
            <a:r>
              <a:rPr lang="es-ES" sz="1300" b="0" dirty="0" err="1" smtClean="0"/>
              <a:t>on</a:t>
            </a:r>
            <a:r>
              <a:rPr lang="es-ES" sz="1300" b="0" dirty="0" smtClean="0"/>
              <a:t> es </a:t>
            </a:r>
            <a:r>
              <a:rPr lang="es-ES" sz="1300" b="0" dirty="0" err="1" smtClean="0"/>
              <a:t>recullen</a:t>
            </a:r>
            <a:r>
              <a:rPr lang="es-ES" sz="1300" b="0" dirty="0" smtClean="0"/>
              <a:t>, </a:t>
            </a:r>
            <a:r>
              <a:rPr lang="es-ES" sz="1300" b="0" dirty="0" err="1" smtClean="0"/>
              <a:t>els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drets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fonamentals</a:t>
            </a:r>
            <a:r>
              <a:rPr lang="es-ES" sz="1300" b="0" dirty="0" smtClean="0"/>
              <a:t> de </a:t>
            </a:r>
            <a:r>
              <a:rPr lang="es-ES" sz="1300" b="0" dirty="0" err="1" smtClean="0"/>
              <a:t>qualsevol</a:t>
            </a:r>
            <a:r>
              <a:rPr lang="es-ES" sz="1300" b="0" dirty="0" smtClean="0"/>
              <a:t> persona: el </a:t>
            </a:r>
            <a:r>
              <a:rPr lang="es-ES" sz="1300" b="0" dirty="0" err="1" smtClean="0"/>
              <a:t>dret</a:t>
            </a:r>
            <a:r>
              <a:rPr lang="es-ES" sz="1300" b="0" dirty="0" smtClean="0"/>
              <a:t> a la vida i a la </a:t>
            </a:r>
            <a:r>
              <a:rPr lang="es-ES" sz="1300" b="0" dirty="0" err="1" smtClean="0"/>
              <a:t>integritat</a:t>
            </a:r>
            <a:r>
              <a:rPr lang="es-ES" sz="1300" b="0" dirty="0" smtClean="0"/>
              <a:t> física, a la </a:t>
            </a:r>
            <a:r>
              <a:rPr lang="es-ES" sz="1300" b="0" dirty="0" err="1" smtClean="0"/>
              <a:t>llibertat</a:t>
            </a:r>
            <a:r>
              <a:rPr lang="es-ES" sz="1300" b="0" dirty="0" smtClean="0"/>
              <a:t>, a la </a:t>
            </a:r>
            <a:r>
              <a:rPr lang="es-ES" sz="1300" b="0" dirty="0" err="1" smtClean="0"/>
              <a:t>seguretat</a:t>
            </a:r>
            <a:r>
              <a:rPr lang="es-ES" sz="1300" b="0" dirty="0" smtClean="0"/>
              <a:t>, a la </a:t>
            </a:r>
            <a:r>
              <a:rPr lang="es-ES" sz="1300" b="0" dirty="0" err="1" smtClean="0"/>
              <a:t>igualtat</a:t>
            </a:r>
            <a:r>
              <a:rPr lang="es-ES" sz="1300" b="0" dirty="0" smtClean="0"/>
              <a:t>; el </a:t>
            </a:r>
            <a:r>
              <a:rPr lang="es-ES" sz="1300" b="0" dirty="0" err="1" smtClean="0"/>
              <a:t>dret</a:t>
            </a:r>
            <a:r>
              <a:rPr lang="es-ES" sz="1300" b="0" dirty="0" smtClean="0"/>
              <a:t> a </a:t>
            </a:r>
            <a:r>
              <a:rPr lang="es-ES" sz="1300" b="0" dirty="0" err="1" smtClean="0"/>
              <a:t>l'educació</a:t>
            </a:r>
            <a:r>
              <a:rPr lang="es-ES" sz="1300" b="0" dirty="0" smtClean="0"/>
              <a:t>, a la </a:t>
            </a:r>
            <a:r>
              <a:rPr lang="es-ES" sz="1300" b="0" dirty="0" err="1" smtClean="0"/>
              <a:t>feina</a:t>
            </a:r>
            <a:r>
              <a:rPr lang="es-ES" sz="1300" b="0" dirty="0" smtClean="0"/>
              <a:t>, a la </a:t>
            </a:r>
            <a:r>
              <a:rPr lang="es-ES" sz="1300" b="0" dirty="0" err="1" smtClean="0"/>
              <a:t>llibertat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d'expressió</a:t>
            </a:r>
            <a:r>
              <a:rPr lang="es-ES" sz="1300" b="0" dirty="0" smtClean="0"/>
              <a:t>, de reunió, de </a:t>
            </a:r>
            <a:r>
              <a:rPr lang="es-ES" sz="1300" b="0" dirty="0" err="1" smtClean="0"/>
              <a:t>residència</a:t>
            </a:r>
            <a:r>
              <a:rPr lang="es-ES" sz="1300" b="0" dirty="0" smtClean="0"/>
              <a:t> i de </a:t>
            </a:r>
            <a:r>
              <a:rPr lang="es-ES" sz="1300" b="0" dirty="0" err="1" smtClean="0"/>
              <a:t>circulació</a:t>
            </a:r>
            <a:r>
              <a:rPr lang="es-ES" sz="1300" b="0" dirty="0" smtClean="0"/>
              <a:t>...</a:t>
            </a:r>
            <a:br>
              <a:rPr lang="es-ES" sz="1300" b="0" dirty="0" smtClean="0"/>
            </a:br>
            <a:r>
              <a:rPr lang="es-ES" sz="1300" b="0" dirty="0" smtClean="0"/>
              <a:t>«</a:t>
            </a:r>
            <a:r>
              <a:rPr lang="es-ES" sz="1300" b="0" dirty="0" err="1" smtClean="0"/>
              <a:t>Els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estats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membres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s'han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compromès</a:t>
            </a:r>
            <a:r>
              <a:rPr lang="es-ES" sz="1300" b="0" dirty="0" smtClean="0"/>
              <a:t> a </a:t>
            </a:r>
            <a:r>
              <a:rPr lang="es-ES" sz="1300" b="0" dirty="0" err="1" smtClean="0"/>
              <a:t>assegurar</a:t>
            </a:r>
            <a:r>
              <a:rPr lang="es-ES" sz="1300" b="0" dirty="0" smtClean="0"/>
              <a:t>, en </a:t>
            </a:r>
            <a:r>
              <a:rPr lang="es-ES" sz="1300" b="0" dirty="0" err="1" smtClean="0"/>
              <a:t>cooperació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amb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l'Organització</a:t>
            </a:r>
            <a:r>
              <a:rPr lang="es-ES" sz="1300" b="0" dirty="0" smtClean="0"/>
              <a:t> de les </a:t>
            </a:r>
            <a:r>
              <a:rPr lang="es-ES" sz="1300" b="0" dirty="0" err="1" smtClean="0"/>
              <a:t>Nacions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Unides</a:t>
            </a:r>
            <a:r>
              <a:rPr lang="es-ES" sz="1300" b="0" dirty="0" smtClean="0"/>
              <a:t>, el respecte universal i </a:t>
            </a:r>
            <a:r>
              <a:rPr lang="es-ES" sz="1300" b="0" dirty="0" err="1" smtClean="0"/>
              <a:t>l'observança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dels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drets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humans</a:t>
            </a:r>
            <a:r>
              <a:rPr lang="es-ES" sz="1300" b="0" dirty="0" smtClean="0"/>
              <a:t> i de les </a:t>
            </a:r>
            <a:r>
              <a:rPr lang="es-ES" sz="1300" b="0" dirty="0" err="1" smtClean="0"/>
              <a:t>llibertats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fonamentals</a:t>
            </a:r>
            <a:r>
              <a:rPr lang="es-ES" sz="1300" b="0" dirty="0" smtClean="0"/>
              <a:t>. </a:t>
            </a:r>
            <a:r>
              <a:rPr lang="es-ES" sz="1300" b="0" dirty="0" err="1" smtClean="0"/>
              <a:t>Però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molts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continuen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vulnerant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els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drets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dels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seus</a:t>
            </a:r>
            <a:r>
              <a:rPr lang="es-ES" sz="1300" b="0" dirty="0" smtClean="0"/>
              <a:t> </a:t>
            </a:r>
            <a:r>
              <a:rPr lang="es-ES" sz="1300" b="0" dirty="0" err="1" smtClean="0"/>
              <a:t>ciutadans</a:t>
            </a:r>
            <a:r>
              <a:rPr lang="es-ES" sz="1300" b="0" dirty="0" smtClean="0"/>
              <a:t>.»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s-ES" dirty="0" smtClean="0"/>
              <a:t>En les </a:t>
            </a:r>
            <a:r>
              <a:rPr lang="es-ES" dirty="0" err="1" smtClean="0"/>
              <a:t>dictadures</a:t>
            </a:r>
            <a:r>
              <a:rPr lang="es-ES" dirty="0" smtClean="0"/>
              <a:t>, una persona o un </a:t>
            </a:r>
            <a:r>
              <a:rPr lang="es-ES" dirty="0" err="1" smtClean="0"/>
              <a:t>grup</a:t>
            </a:r>
            <a:r>
              <a:rPr lang="es-ES" dirty="0" smtClean="0"/>
              <a:t> (</a:t>
            </a:r>
            <a:r>
              <a:rPr lang="es-ES" dirty="0" err="1" smtClean="0"/>
              <a:t>l'exèrcit</a:t>
            </a:r>
            <a:r>
              <a:rPr lang="es-ES" dirty="0" smtClean="0"/>
              <a:t>, una </a:t>
            </a:r>
            <a:r>
              <a:rPr lang="es-ES" dirty="0" err="1" smtClean="0"/>
              <a:t>ètnia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líders</a:t>
            </a:r>
            <a:r>
              <a:rPr lang="es-ES" dirty="0" smtClean="0"/>
              <a:t> religiosos, un </a:t>
            </a:r>
            <a:r>
              <a:rPr lang="es-ES" dirty="0" err="1" smtClean="0"/>
              <a:t>partit</a:t>
            </a:r>
            <a:r>
              <a:rPr lang="es-ES" dirty="0" smtClean="0"/>
              <a:t> </a:t>
            </a:r>
            <a:r>
              <a:rPr lang="es-ES" dirty="0" err="1" smtClean="0"/>
              <a:t>polític</a:t>
            </a:r>
            <a:r>
              <a:rPr lang="es-ES" dirty="0" smtClean="0"/>
              <a:t>, etc.) concentra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poders</a:t>
            </a:r>
            <a:r>
              <a:rPr lang="es-ES" dirty="0" smtClean="0"/>
              <a:t> de </a:t>
            </a:r>
            <a:r>
              <a:rPr lang="es-ES" dirty="0" err="1" smtClean="0"/>
              <a:t>l'estat</a:t>
            </a:r>
            <a:r>
              <a:rPr lang="es-ES" dirty="0" smtClean="0"/>
              <a:t> a les </a:t>
            </a:r>
            <a:r>
              <a:rPr lang="es-ES" dirty="0" err="1" smtClean="0"/>
              <a:t>seves</a:t>
            </a:r>
            <a:r>
              <a:rPr lang="es-ES" dirty="0" smtClean="0"/>
              <a:t> </a:t>
            </a:r>
            <a:r>
              <a:rPr lang="es-ES" dirty="0" err="1" smtClean="0"/>
              <a:t>mans</a:t>
            </a:r>
            <a:r>
              <a:rPr lang="es-ES" dirty="0" smtClean="0"/>
              <a:t>.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sovint</a:t>
            </a:r>
            <a:r>
              <a:rPr lang="es-ES" dirty="0" smtClean="0"/>
              <a:t> </a:t>
            </a:r>
            <a:r>
              <a:rPr lang="es-ES" dirty="0" err="1" smtClean="0"/>
              <a:t>aquestes</a:t>
            </a:r>
            <a:r>
              <a:rPr lang="es-ES" dirty="0" smtClean="0"/>
              <a:t> persones han </a:t>
            </a:r>
            <a:r>
              <a:rPr lang="es-ES" dirty="0" err="1" smtClean="0"/>
              <a:t>arribat</a:t>
            </a:r>
            <a:r>
              <a:rPr lang="es-ES" dirty="0" smtClean="0"/>
              <a:t> al poder </a:t>
            </a:r>
            <a:r>
              <a:rPr lang="es-ES" dirty="0" err="1" smtClean="0"/>
              <a:t>després</a:t>
            </a:r>
            <a:r>
              <a:rPr lang="es-ES" dirty="0" smtClean="0"/>
              <a:t> </a:t>
            </a:r>
            <a:r>
              <a:rPr lang="es-ES" dirty="0" err="1" smtClean="0"/>
              <a:t>d'un</a:t>
            </a:r>
            <a:r>
              <a:rPr lang="es-ES" dirty="0" smtClean="0"/>
              <a:t> </a:t>
            </a:r>
            <a:r>
              <a:rPr lang="es-ES" dirty="0" err="1" smtClean="0"/>
              <a:t>cop</a:t>
            </a:r>
            <a:r>
              <a:rPr lang="es-ES" dirty="0" smtClean="0"/>
              <a:t> </a:t>
            </a:r>
            <a:r>
              <a:rPr lang="es-ES" dirty="0" err="1" smtClean="0"/>
              <a:t>d'estat</a:t>
            </a:r>
            <a:r>
              <a:rPr lang="es-ES" dirty="0" smtClean="0"/>
              <a:t> (</a:t>
            </a:r>
            <a:r>
              <a:rPr lang="es-ES" dirty="0" err="1" smtClean="0"/>
              <a:t>quan</a:t>
            </a:r>
            <a:r>
              <a:rPr lang="es-ES" dirty="0" smtClean="0"/>
              <a:t> un </a:t>
            </a:r>
            <a:r>
              <a:rPr lang="es-ES" dirty="0" err="1" smtClean="0"/>
              <a:t>grup</a:t>
            </a:r>
            <a:r>
              <a:rPr lang="es-ES" dirty="0" smtClean="0"/>
              <a:t> </a:t>
            </a:r>
            <a:r>
              <a:rPr lang="es-ES" dirty="0" err="1" smtClean="0"/>
              <a:t>pren</a:t>
            </a:r>
            <a:r>
              <a:rPr lang="es-ES" dirty="0" smtClean="0"/>
              <a:t> el poder per la </a:t>
            </a:r>
            <a:r>
              <a:rPr lang="es-ES" dirty="0" err="1" smtClean="0"/>
              <a:t>força</a:t>
            </a:r>
            <a:r>
              <a:rPr lang="es-ES" dirty="0" smtClean="0"/>
              <a:t>) o </a:t>
            </a:r>
            <a:r>
              <a:rPr lang="es-ES" dirty="0" err="1" smtClean="0"/>
              <a:t>d'un</a:t>
            </a:r>
            <a:r>
              <a:rPr lang="es-ES" dirty="0" smtClean="0"/>
              <a:t> </a:t>
            </a:r>
            <a:r>
              <a:rPr lang="es-ES" dirty="0" err="1" smtClean="0"/>
              <a:t>procés</a:t>
            </a:r>
            <a:r>
              <a:rPr lang="es-ES" dirty="0" smtClean="0"/>
              <a:t> </a:t>
            </a:r>
            <a:r>
              <a:rPr lang="es-ES" dirty="0" err="1" smtClean="0"/>
              <a:t>revolucionari</a:t>
            </a:r>
            <a:r>
              <a:rPr lang="es-ES" dirty="0" smtClean="0"/>
              <a:t>, </a:t>
            </a:r>
            <a:r>
              <a:rPr lang="es-ES" dirty="0" err="1" smtClean="0"/>
              <a:t>amb</a:t>
            </a:r>
            <a:r>
              <a:rPr lang="es-ES" dirty="0" smtClean="0"/>
              <a:t> una </a:t>
            </a:r>
            <a:r>
              <a:rPr lang="es-ES" dirty="0" err="1" smtClean="0"/>
              <a:t>participació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o </a:t>
            </a:r>
            <a:r>
              <a:rPr lang="es-ES" dirty="0" err="1" smtClean="0"/>
              <a:t>menys</a:t>
            </a:r>
            <a:r>
              <a:rPr lang="es-ES" dirty="0" smtClean="0"/>
              <a:t> </a:t>
            </a:r>
            <a:r>
              <a:rPr lang="es-ES" dirty="0" err="1" smtClean="0"/>
              <a:t>àmplia</a:t>
            </a:r>
            <a:r>
              <a:rPr lang="es-ES" dirty="0" smtClean="0"/>
              <a:t> de la </a:t>
            </a:r>
            <a:r>
              <a:rPr lang="es-ES" dirty="0" err="1" smtClean="0"/>
              <a:t>població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no participen en el </a:t>
            </a:r>
            <a:r>
              <a:rPr lang="es-ES" dirty="0" err="1" smtClean="0"/>
              <a:t>govern</a:t>
            </a:r>
            <a:r>
              <a:rPr lang="es-ES" dirty="0" smtClean="0"/>
              <a:t>, que no respecta </a:t>
            </a:r>
            <a:r>
              <a:rPr lang="es-ES" dirty="0" err="1" smtClean="0"/>
              <a:t>cap</a:t>
            </a:r>
            <a:r>
              <a:rPr lang="es-ES" dirty="0" smtClean="0"/>
              <a:t> </a:t>
            </a:r>
            <a:r>
              <a:rPr lang="es-ES" dirty="0" err="1" smtClean="0"/>
              <a:t>altra</a:t>
            </a:r>
            <a:r>
              <a:rPr lang="es-ES" dirty="0" smtClean="0"/>
              <a:t> </a:t>
            </a:r>
            <a:r>
              <a:rPr lang="es-ES" dirty="0" err="1" smtClean="0"/>
              <a:t>llei</a:t>
            </a:r>
            <a:r>
              <a:rPr lang="es-ES" dirty="0" smtClean="0"/>
              <a:t> que la que </a:t>
            </a:r>
            <a:r>
              <a:rPr lang="es-ES" dirty="0" err="1" smtClean="0"/>
              <a:t>ell</a:t>
            </a:r>
            <a:r>
              <a:rPr lang="es-ES" dirty="0" smtClean="0"/>
              <a:t> dicta ni </a:t>
            </a:r>
            <a:r>
              <a:rPr lang="es-ES" dirty="0" err="1" smtClean="0"/>
              <a:t>reconeix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</a:t>
            </a:r>
            <a:r>
              <a:rPr lang="es-ES" dirty="0" err="1" smtClean="0"/>
              <a:t>humans</a:t>
            </a:r>
            <a:r>
              <a:rPr lang="es-ES" dirty="0" smtClean="0"/>
              <a:t>. </a:t>
            </a:r>
            <a:r>
              <a:rPr lang="es-ES" dirty="0" err="1" smtClean="0"/>
              <a:t>Tampoc</a:t>
            </a:r>
            <a:r>
              <a:rPr lang="es-ES" dirty="0" smtClean="0"/>
              <a:t> </a:t>
            </a:r>
            <a:r>
              <a:rPr lang="es-ES" dirty="0" err="1" smtClean="0"/>
              <a:t>existeixen</a:t>
            </a:r>
            <a:r>
              <a:rPr lang="es-ES" dirty="0" smtClean="0"/>
              <a:t> les </a:t>
            </a:r>
            <a:r>
              <a:rPr lang="es-ES" dirty="0" err="1" smtClean="0"/>
              <a:t>institucions</a:t>
            </a:r>
            <a:r>
              <a:rPr lang="es-ES" dirty="0" smtClean="0"/>
              <a:t> que </a:t>
            </a:r>
            <a:r>
              <a:rPr lang="es-ES" dirty="0" err="1" smtClean="0"/>
              <a:t>defensen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</a:t>
            </a:r>
            <a:r>
              <a:rPr lang="es-ES" dirty="0" err="1" smtClean="0"/>
              <a:t>quan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que manen </a:t>
            </a:r>
            <a:r>
              <a:rPr lang="es-ES" dirty="0" err="1" smtClean="0"/>
              <a:t>els</a:t>
            </a:r>
            <a:r>
              <a:rPr lang="es-ES" dirty="0" smtClean="0"/>
              <a:t> vulneren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</a:t>
            </a:r>
            <a:r>
              <a:rPr lang="es-ES" dirty="0" err="1" smtClean="0"/>
              <a:t>fonamentals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a persones.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La </a:t>
            </a:r>
            <a:r>
              <a:rPr lang="es-ES" dirty="0" err="1" smtClean="0"/>
              <a:t>majoria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del </a:t>
            </a:r>
            <a:r>
              <a:rPr lang="es-ES" dirty="0" err="1" smtClean="0"/>
              <a:t>món</a:t>
            </a:r>
            <a:r>
              <a:rPr lang="es-ES" dirty="0" smtClean="0"/>
              <a:t> no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democràcies</a:t>
            </a:r>
            <a:r>
              <a:rPr lang="es-ES" dirty="0" smtClean="0"/>
              <a:t>. En </a:t>
            </a:r>
            <a:r>
              <a:rPr lang="es-ES" dirty="0" err="1" smtClean="0"/>
              <a:t>molts</a:t>
            </a:r>
            <a:r>
              <a:rPr lang="es-ES" dirty="0" smtClean="0"/>
              <a:t> </a:t>
            </a:r>
            <a:r>
              <a:rPr lang="es-ES" dirty="0" err="1" smtClean="0"/>
              <a:t>hi</a:t>
            </a:r>
            <a:r>
              <a:rPr lang="es-ES" dirty="0" smtClean="0"/>
              <a:t> ha </a:t>
            </a:r>
            <a:r>
              <a:rPr lang="es-ES" b="1" dirty="0" smtClean="0"/>
              <a:t>falses </a:t>
            </a:r>
            <a:r>
              <a:rPr lang="es-ES" b="1" dirty="0" err="1" smtClean="0"/>
              <a:t>democràcies</a:t>
            </a:r>
            <a:r>
              <a:rPr lang="es-ES" dirty="0" smtClean="0"/>
              <a:t>, que </a:t>
            </a:r>
            <a:r>
              <a:rPr lang="es-ES" dirty="0" err="1" smtClean="0"/>
              <a:t>són</a:t>
            </a:r>
            <a:r>
              <a:rPr lang="es-ES" dirty="0" smtClean="0"/>
              <a:t>, en </a:t>
            </a:r>
            <a:r>
              <a:rPr lang="es-ES" dirty="0" err="1" smtClean="0"/>
              <a:t>realitat</a:t>
            </a:r>
            <a:r>
              <a:rPr lang="es-ES" dirty="0" smtClean="0"/>
              <a:t>, </a:t>
            </a:r>
            <a:r>
              <a:rPr lang="es-ES" dirty="0" err="1" smtClean="0"/>
              <a:t>dictadures</a:t>
            </a:r>
            <a:r>
              <a:rPr lang="es-ES" dirty="0" smtClean="0"/>
              <a:t> </a:t>
            </a:r>
            <a:r>
              <a:rPr lang="es-ES" dirty="0" err="1" smtClean="0"/>
              <a:t>encobertes</a:t>
            </a:r>
            <a:r>
              <a:rPr lang="es-ES" dirty="0" smtClean="0"/>
              <a:t>.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governants</a:t>
            </a:r>
            <a:r>
              <a:rPr lang="es-ES" dirty="0" smtClean="0"/>
              <a:t> </a:t>
            </a:r>
            <a:r>
              <a:rPr lang="es-ES" dirty="0" err="1" smtClean="0"/>
              <a:t>d'aquests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convoquen </a:t>
            </a:r>
            <a:r>
              <a:rPr lang="es-ES" dirty="0" err="1" smtClean="0"/>
              <a:t>eleccions</a:t>
            </a:r>
            <a:r>
              <a:rPr lang="es-ES" dirty="0" smtClean="0"/>
              <a:t> a les </a:t>
            </a:r>
            <a:r>
              <a:rPr lang="es-ES" dirty="0" err="1" smtClean="0"/>
              <a:t>quals</a:t>
            </a:r>
            <a:r>
              <a:rPr lang="es-ES" dirty="0" smtClean="0"/>
              <a:t> </a:t>
            </a:r>
            <a:r>
              <a:rPr lang="es-ES" dirty="0" err="1" smtClean="0"/>
              <a:t>només</a:t>
            </a:r>
            <a:r>
              <a:rPr lang="es-ES" dirty="0" smtClean="0"/>
              <a:t> es </a:t>
            </a:r>
            <a:r>
              <a:rPr lang="es-ES" dirty="0" err="1" smtClean="0"/>
              <a:t>pot</a:t>
            </a:r>
            <a:r>
              <a:rPr lang="es-ES" dirty="0" smtClean="0"/>
              <a:t> presentar un </a:t>
            </a:r>
            <a:r>
              <a:rPr lang="es-ES" dirty="0" err="1" smtClean="0"/>
              <a:t>partit</a:t>
            </a:r>
            <a:r>
              <a:rPr lang="es-ES" dirty="0" smtClean="0"/>
              <a:t>, o </a:t>
            </a:r>
            <a:r>
              <a:rPr lang="es-ES" dirty="0" err="1" smtClean="0"/>
              <a:t>deixen</a:t>
            </a:r>
            <a:r>
              <a:rPr lang="es-ES" dirty="0" smtClean="0"/>
              <a:t> que se </a:t>
            </a:r>
            <a:r>
              <a:rPr lang="es-ES" dirty="0" err="1" smtClean="0"/>
              <a:t>n'hi</a:t>
            </a:r>
            <a:r>
              <a:rPr lang="es-ES" dirty="0" smtClean="0"/>
              <a:t> </a:t>
            </a:r>
            <a:r>
              <a:rPr lang="es-ES" dirty="0" err="1" smtClean="0"/>
              <a:t>presentin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, </a:t>
            </a:r>
            <a:r>
              <a:rPr lang="es-ES" dirty="0" err="1" smtClean="0"/>
              <a:t>però</a:t>
            </a:r>
            <a:r>
              <a:rPr lang="es-ES" dirty="0" smtClean="0"/>
              <a:t> </a:t>
            </a:r>
            <a:r>
              <a:rPr lang="es-ES" dirty="0" err="1" smtClean="0"/>
              <a:t>llavors</a:t>
            </a:r>
            <a:r>
              <a:rPr lang="es-ES" dirty="0" smtClean="0"/>
              <a:t> en </a:t>
            </a:r>
            <a:r>
              <a:rPr lang="es-ES" dirty="0" err="1" smtClean="0"/>
              <a:t>falsegen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resultats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s-ES" dirty="0" smtClean="0"/>
              <a:t>6. </a:t>
            </a:r>
            <a:r>
              <a:rPr lang="es-ES" b="0" dirty="0" smtClean="0"/>
              <a:t>Les </a:t>
            </a:r>
            <a:r>
              <a:rPr lang="es-ES" b="0" dirty="0" err="1" smtClean="0"/>
              <a:t>dictadures</a:t>
            </a:r>
            <a:endParaRPr lang="es-ES" b="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s-ES" dirty="0" smtClean="0"/>
              <a:t>En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laics</a:t>
            </a:r>
            <a:r>
              <a:rPr lang="es-ES" dirty="0" smtClean="0"/>
              <a:t>, </a:t>
            </a:r>
            <a:r>
              <a:rPr lang="es-ES" dirty="0" err="1" smtClean="0"/>
              <a:t>hi</a:t>
            </a:r>
            <a:r>
              <a:rPr lang="es-ES" dirty="0" smtClean="0"/>
              <a:t> ha una </a:t>
            </a:r>
            <a:r>
              <a:rPr lang="es-ES" dirty="0" err="1" smtClean="0"/>
              <a:t>separació</a:t>
            </a:r>
            <a:r>
              <a:rPr lang="es-ES" dirty="0" smtClean="0"/>
              <a:t> total entre </a:t>
            </a:r>
            <a:r>
              <a:rPr lang="es-ES" dirty="0" err="1" smtClean="0"/>
              <a:t>l'estat</a:t>
            </a:r>
            <a:r>
              <a:rPr lang="es-ES" dirty="0" smtClean="0"/>
              <a:t> i la </a:t>
            </a:r>
            <a:r>
              <a:rPr lang="es-ES" dirty="0" err="1" smtClean="0"/>
              <a:t>religió</a:t>
            </a:r>
            <a:r>
              <a:rPr lang="es-ES" dirty="0" smtClean="0"/>
              <a:t>. Les </a:t>
            </a:r>
            <a:r>
              <a:rPr lang="es-ES" dirty="0" err="1" smtClean="0"/>
              <a:t>lleis</a:t>
            </a:r>
            <a:r>
              <a:rPr lang="es-ES" dirty="0" smtClean="0"/>
              <a:t> no es basen en </a:t>
            </a:r>
            <a:r>
              <a:rPr lang="es-ES" dirty="0" err="1" smtClean="0"/>
              <a:t>cap</a:t>
            </a:r>
            <a:r>
              <a:rPr lang="es-ES" dirty="0" smtClean="0"/>
              <a:t> doctrina religiosa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</a:t>
            </a:r>
            <a:r>
              <a:rPr lang="es-ES" dirty="0" err="1" smtClean="0"/>
              <a:t>hi</a:t>
            </a:r>
            <a:r>
              <a:rPr lang="es-ES" dirty="0" smtClean="0"/>
              <a:t> poden </a:t>
            </a:r>
            <a:r>
              <a:rPr lang="es-ES" dirty="0" err="1" smtClean="0"/>
              <a:t>professar</a:t>
            </a:r>
            <a:r>
              <a:rPr lang="es-ES" dirty="0" smtClean="0"/>
              <a:t> la </a:t>
            </a:r>
            <a:r>
              <a:rPr lang="es-ES" dirty="0" err="1" smtClean="0"/>
              <a:t>religió</a:t>
            </a:r>
            <a:r>
              <a:rPr lang="es-ES" dirty="0" smtClean="0"/>
              <a:t> que </a:t>
            </a:r>
            <a:r>
              <a:rPr lang="es-ES" dirty="0" err="1" smtClean="0"/>
              <a:t>desitgin</a:t>
            </a:r>
            <a:r>
              <a:rPr lang="es-ES" dirty="0" smtClean="0"/>
              <a:t> o no </a:t>
            </a:r>
            <a:r>
              <a:rPr lang="es-ES" dirty="0" err="1" smtClean="0"/>
              <a:t>professar-ne</a:t>
            </a:r>
            <a:r>
              <a:rPr lang="es-ES" dirty="0" smtClean="0"/>
              <a:t> cap. De </a:t>
            </a:r>
            <a:r>
              <a:rPr lang="es-ES" dirty="0" err="1" smtClean="0"/>
              <a:t>vegades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laics</a:t>
            </a:r>
            <a:r>
              <a:rPr lang="es-ES" dirty="0" smtClean="0"/>
              <a:t> </a:t>
            </a:r>
            <a:r>
              <a:rPr lang="es-ES" dirty="0" err="1" smtClean="0"/>
              <a:t>estableixen</a:t>
            </a:r>
            <a:r>
              <a:rPr lang="es-ES" dirty="0" smtClean="0"/>
              <a:t> </a:t>
            </a:r>
            <a:r>
              <a:rPr lang="es-ES" dirty="0" err="1" smtClean="0"/>
              <a:t>acords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algunes</a:t>
            </a:r>
            <a:r>
              <a:rPr lang="es-ES" dirty="0" smtClean="0"/>
              <a:t>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religioses</a:t>
            </a:r>
            <a:r>
              <a:rPr lang="es-ES" dirty="0" smtClean="0"/>
              <a:t> per </a:t>
            </a:r>
            <a:r>
              <a:rPr lang="es-ES" dirty="0" err="1" smtClean="0"/>
              <a:t>oferir</a:t>
            </a:r>
            <a:r>
              <a:rPr lang="es-ES" dirty="0" smtClean="0"/>
              <a:t>-los </a:t>
            </a:r>
            <a:r>
              <a:rPr lang="es-ES" dirty="0" err="1" smtClean="0"/>
              <a:t>certs</a:t>
            </a:r>
            <a:r>
              <a:rPr lang="es-ES" dirty="0" smtClean="0"/>
              <a:t> </a:t>
            </a:r>
            <a:r>
              <a:rPr lang="es-ES" dirty="0" err="1" smtClean="0"/>
              <a:t>avantatges</a:t>
            </a:r>
            <a:r>
              <a:rPr lang="es-ES" dirty="0" smtClean="0"/>
              <a:t> per la </a:t>
            </a:r>
            <a:r>
              <a:rPr lang="es-ES" dirty="0" err="1" smtClean="0"/>
              <a:t>importància</a:t>
            </a:r>
            <a:r>
              <a:rPr lang="es-ES" dirty="0" smtClean="0"/>
              <a:t> que </a:t>
            </a:r>
            <a:r>
              <a:rPr lang="es-ES" dirty="0" err="1" smtClean="0"/>
              <a:t>tradicionalment</a:t>
            </a:r>
            <a:r>
              <a:rPr lang="es-ES" dirty="0" smtClean="0"/>
              <a:t> han </a:t>
            </a:r>
            <a:r>
              <a:rPr lang="es-ES" dirty="0" err="1" smtClean="0"/>
              <a:t>tingut</a:t>
            </a:r>
            <a:r>
              <a:rPr lang="es-ES" dirty="0" smtClean="0"/>
              <a:t> en </a:t>
            </a:r>
            <a:r>
              <a:rPr lang="es-ES" dirty="0" err="1" smtClean="0"/>
              <a:t>aquell</a:t>
            </a:r>
            <a:r>
              <a:rPr lang="es-ES" dirty="0" smtClean="0"/>
              <a:t> país.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En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confessionals</a:t>
            </a:r>
            <a:r>
              <a:rPr lang="es-ES" dirty="0" smtClean="0"/>
              <a:t> </a:t>
            </a:r>
            <a:r>
              <a:rPr lang="es-ES" dirty="0" err="1" smtClean="0"/>
              <a:t>hi</a:t>
            </a:r>
            <a:r>
              <a:rPr lang="es-ES" dirty="0" smtClean="0"/>
              <a:t> ha una </a:t>
            </a:r>
            <a:r>
              <a:rPr lang="es-ES" dirty="0" err="1" smtClean="0"/>
              <a:t>religió</a:t>
            </a:r>
            <a:r>
              <a:rPr lang="es-ES" dirty="0" smtClean="0"/>
              <a:t> oficial que </a:t>
            </a:r>
            <a:r>
              <a:rPr lang="es-ES" dirty="0" err="1" smtClean="0"/>
              <a:t>gaudeix</a:t>
            </a:r>
            <a:r>
              <a:rPr lang="es-ES" dirty="0" smtClean="0"/>
              <a:t> </a:t>
            </a:r>
            <a:r>
              <a:rPr lang="es-ES" dirty="0" err="1" smtClean="0"/>
              <a:t>d'amplis</a:t>
            </a:r>
            <a:r>
              <a:rPr lang="es-ES" dirty="0" smtClean="0"/>
              <a:t> </a:t>
            </a:r>
            <a:r>
              <a:rPr lang="es-ES" dirty="0" err="1" smtClean="0"/>
              <a:t>privilegis</a:t>
            </a:r>
            <a:r>
              <a:rPr lang="es-ES" dirty="0" smtClean="0"/>
              <a:t>. </a:t>
            </a:r>
            <a:r>
              <a:rPr lang="es-ES" dirty="0" err="1" smtClean="0"/>
              <a:t>Alguns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confessionals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democràcies</a:t>
            </a:r>
            <a:r>
              <a:rPr lang="es-ES" dirty="0" smtClean="0"/>
              <a:t> (Dinamarca, </a:t>
            </a:r>
            <a:r>
              <a:rPr lang="es-ES" dirty="0" err="1" smtClean="0"/>
              <a:t>Grècia</a:t>
            </a:r>
            <a:r>
              <a:rPr lang="es-ES" dirty="0" smtClean="0"/>
              <a:t>, el </a:t>
            </a:r>
            <a:r>
              <a:rPr lang="es-ES" dirty="0" err="1" smtClean="0"/>
              <a:t>Regne</a:t>
            </a:r>
            <a:r>
              <a:rPr lang="es-ES" dirty="0" smtClean="0"/>
              <a:t> </a:t>
            </a:r>
            <a:r>
              <a:rPr lang="es-ES" dirty="0" err="1" smtClean="0"/>
              <a:t>Unit</a:t>
            </a:r>
            <a:r>
              <a:rPr lang="es-ES" dirty="0" smtClean="0"/>
              <a:t>, </a:t>
            </a:r>
            <a:r>
              <a:rPr lang="es-ES" dirty="0" err="1" smtClean="0"/>
              <a:t>Suècia</a:t>
            </a:r>
            <a:r>
              <a:rPr lang="es-ES" dirty="0" smtClean="0"/>
              <a:t>...) i </a:t>
            </a:r>
            <a:r>
              <a:rPr lang="es-ES" dirty="0" err="1" smtClean="0"/>
              <a:t>hi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permesa</a:t>
            </a:r>
            <a:r>
              <a:rPr lang="es-ES" dirty="0" smtClean="0"/>
              <a:t> la </a:t>
            </a:r>
            <a:r>
              <a:rPr lang="es-ES" dirty="0" err="1" smtClean="0"/>
              <a:t>pràctica</a:t>
            </a:r>
            <a:r>
              <a:rPr lang="es-ES" dirty="0" smtClean="0"/>
              <a:t> </a:t>
            </a:r>
            <a:r>
              <a:rPr lang="es-ES" dirty="0" err="1" smtClean="0"/>
              <a:t>d'altres</a:t>
            </a:r>
            <a:r>
              <a:rPr lang="es-ES" dirty="0" smtClean="0"/>
              <a:t> </a:t>
            </a:r>
            <a:r>
              <a:rPr lang="es-ES" dirty="0" err="1" smtClean="0"/>
              <a:t>religions</a:t>
            </a:r>
            <a:r>
              <a:rPr lang="es-ES" dirty="0" smtClean="0"/>
              <a:t>. </a:t>
            </a:r>
            <a:r>
              <a:rPr lang="es-ES" dirty="0" err="1" smtClean="0"/>
              <a:t>Però</a:t>
            </a:r>
            <a:r>
              <a:rPr lang="es-ES" dirty="0" smtClean="0"/>
              <a:t> la </a:t>
            </a:r>
            <a:r>
              <a:rPr lang="es-ES" dirty="0" err="1" smtClean="0"/>
              <a:t>majoria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confessionals</a:t>
            </a:r>
            <a:r>
              <a:rPr lang="es-ES" dirty="0" smtClean="0"/>
              <a:t> no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democràtics</a:t>
            </a:r>
            <a:r>
              <a:rPr lang="es-ES" dirty="0" smtClean="0"/>
              <a:t> i </a:t>
            </a:r>
            <a:r>
              <a:rPr lang="es-ES" dirty="0" err="1" smtClean="0"/>
              <a:t>s'hi</a:t>
            </a:r>
            <a:r>
              <a:rPr lang="es-ES" dirty="0" smtClean="0"/>
              <a:t> </a:t>
            </a:r>
            <a:r>
              <a:rPr lang="es-ES" dirty="0" err="1" smtClean="0"/>
              <a:t>prohibeix</a:t>
            </a:r>
            <a:r>
              <a:rPr lang="es-ES" dirty="0" smtClean="0"/>
              <a:t> o es limita </a:t>
            </a:r>
            <a:r>
              <a:rPr lang="es-ES" dirty="0" err="1" smtClean="0"/>
              <a:t>molt</a:t>
            </a:r>
            <a:r>
              <a:rPr lang="es-ES" dirty="0" smtClean="0"/>
              <a:t> la </a:t>
            </a:r>
            <a:r>
              <a:rPr lang="es-ES" dirty="0" err="1" smtClean="0"/>
              <a:t>pràctica</a:t>
            </a:r>
            <a:r>
              <a:rPr lang="es-ES" dirty="0" smtClean="0"/>
              <a:t> de </a:t>
            </a:r>
            <a:r>
              <a:rPr lang="es-ES" dirty="0" err="1" smtClean="0"/>
              <a:t>cap</a:t>
            </a:r>
            <a:r>
              <a:rPr lang="es-ES" dirty="0" smtClean="0"/>
              <a:t> </a:t>
            </a:r>
            <a:r>
              <a:rPr lang="es-ES" dirty="0" err="1" smtClean="0"/>
              <a:t>altra</a:t>
            </a:r>
            <a:r>
              <a:rPr lang="es-ES" dirty="0" smtClean="0"/>
              <a:t> </a:t>
            </a:r>
            <a:r>
              <a:rPr lang="es-ES" dirty="0" err="1" smtClean="0"/>
              <a:t>religió</a:t>
            </a:r>
            <a:r>
              <a:rPr lang="es-ES" dirty="0" smtClean="0"/>
              <a:t> que no </a:t>
            </a:r>
            <a:r>
              <a:rPr lang="es-ES" dirty="0" err="1" smtClean="0"/>
              <a:t>sigui</a:t>
            </a:r>
            <a:r>
              <a:rPr lang="es-ES" dirty="0" smtClean="0"/>
              <a:t> </a:t>
            </a:r>
            <a:r>
              <a:rPr lang="es-ES" dirty="0" err="1" smtClean="0"/>
              <a:t>l'oficial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En les </a:t>
            </a:r>
            <a:r>
              <a:rPr lang="es-ES" b="1" dirty="0" err="1" smtClean="0"/>
              <a:t>teocràcies</a:t>
            </a:r>
            <a:r>
              <a:rPr lang="es-ES" b="1" dirty="0" smtClean="0"/>
              <a:t> </a:t>
            </a:r>
            <a:r>
              <a:rPr lang="es-ES" dirty="0" err="1" smtClean="0"/>
              <a:t>hi</a:t>
            </a:r>
            <a:r>
              <a:rPr lang="es-ES" dirty="0" smtClean="0"/>
              <a:t> ha una </a:t>
            </a:r>
            <a:r>
              <a:rPr lang="es-ES" dirty="0" err="1" smtClean="0"/>
              <a:t>religió</a:t>
            </a:r>
            <a:r>
              <a:rPr lang="es-ES" dirty="0" smtClean="0"/>
              <a:t> oficial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llibres</a:t>
            </a:r>
            <a:r>
              <a:rPr lang="es-ES" dirty="0" smtClean="0"/>
              <a:t> </a:t>
            </a:r>
            <a:r>
              <a:rPr lang="es-ES" dirty="0" err="1" smtClean="0"/>
              <a:t>sagrats</a:t>
            </a:r>
            <a:r>
              <a:rPr lang="es-ES" dirty="0" smtClean="0"/>
              <a:t> de la </a:t>
            </a:r>
            <a:r>
              <a:rPr lang="es-ES" dirty="0" err="1" smtClean="0"/>
              <a:t>qual</a:t>
            </a:r>
            <a:r>
              <a:rPr lang="es-ES" dirty="0" smtClean="0"/>
              <a:t> es </a:t>
            </a:r>
            <a:r>
              <a:rPr lang="es-ES" dirty="0" err="1" smtClean="0"/>
              <a:t>converteixen</a:t>
            </a:r>
            <a:r>
              <a:rPr lang="es-ES" dirty="0" smtClean="0"/>
              <a:t> en la </a:t>
            </a:r>
            <a:r>
              <a:rPr lang="es-ES" dirty="0" err="1" smtClean="0"/>
              <a:t>llei</a:t>
            </a:r>
            <a:r>
              <a:rPr lang="es-ES" dirty="0" smtClean="0"/>
              <a:t>. A </a:t>
            </a:r>
            <a:r>
              <a:rPr lang="es-ES" dirty="0" err="1" smtClean="0"/>
              <a:t>més</a:t>
            </a:r>
            <a:r>
              <a:rPr lang="es-ES" dirty="0" smtClean="0"/>
              <a:t> a </a:t>
            </a:r>
            <a:r>
              <a:rPr lang="es-ES" dirty="0" err="1" smtClean="0"/>
              <a:t>més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religiosos ocupen el </a:t>
            </a:r>
            <a:r>
              <a:rPr lang="es-ES" dirty="0" err="1" smtClean="0"/>
              <a:t>govern</a:t>
            </a:r>
            <a:r>
              <a:rPr lang="es-ES" dirty="0" smtClean="0"/>
              <a:t> o </a:t>
            </a:r>
            <a:r>
              <a:rPr lang="es-ES" dirty="0" err="1" smtClean="0"/>
              <a:t>tenen</a:t>
            </a:r>
            <a:r>
              <a:rPr lang="es-ES" dirty="0" smtClean="0"/>
              <a:t> </a:t>
            </a:r>
            <a:r>
              <a:rPr lang="es-ES" dirty="0" err="1" smtClean="0"/>
              <a:t>autoritat</a:t>
            </a:r>
            <a:r>
              <a:rPr lang="es-ES" dirty="0" smtClean="0"/>
              <a:t> per decidir sobre les </a:t>
            </a:r>
            <a:r>
              <a:rPr lang="es-ES" dirty="0" err="1" smtClean="0"/>
              <a:t>polítiques</a:t>
            </a:r>
            <a:r>
              <a:rPr lang="es-ES" dirty="0" smtClean="0"/>
              <a:t> que du a </a:t>
            </a:r>
            <a:r>
              <a:rPr lang="es-ES" dirty="0" err="1" smtClean="0"/>
              <a:t>terme</a:t>
            </a:r>
            <a:r>
              <a:rPr lang="es-ES" dirty="0" smtClean="0"/>
              <a:t>. La resta de </a:t>
            </a:r>
            <a:r>
              <a:rPr lang="es-ES" dirty="0" err="1" smtClean="0"/>
              <a:t>religions</a:t>
            </a:r>
            <a:r>
              <a:rPr lang="es-ES" dirty="0" smtClean="0"/>
              <a:t> </a:t>
            </a:r>
            <a:r>
              <a:rPr lang="es-ES" dirty="0" err="1" smtClean="0"/>
              <a:t>hi</a:t>
            </a:r>
            <a:r>
              <a:rPr lang="es-ES" dirty="0" smtClean="0"/>
              <a:t> </a:t>
            </a:r>
            <a:r>
              <a:rPr lang="es-ES" dirty="0" err="1" smtClean="0"/>
              <a:t>estan</a:t>
            </a:r>
            <a:r>
              <a:rPr lang="es-ES" dirty="0" smtClean="0"/>
              <a:t> </a:t>
            </a:r>
            <a:r>
              <a:rPr lang="es-ES" dirty="0" err="1" smtClean="0"/>
              <a:t>prohibides</a:t>
            </a:r>
            <a:r>
              <a:rPr lang="es-ES" dirty="0" smtClean="0"/>
              <a:t> o </a:t>
            </a:r>
            <a:r>
              <a:rPr lang="es-ES" dirty="0" err="1" smtClean="0"/>
              <a:t>restringides</a:t>
            </a:r>
            <a:r>
              <a:rPr lang="es-ES" dirty="0" smtClean="0"/>
              <a:t> a la vida privada.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7. </a:t>
            </a:r>
            <a:r>
              <a:rPr lang="es-ES" b="0" dirty="0" err="1" smtClean="0"/>
              <a:t>Estats</a:t>
            </a:r>
            <a:r>
              <a:rPr lang="es-ES" b="0" dirty="0" smtClean="0"/>
              <a:t> </a:t>
            </a:r>
            <a:r>
              <a:rPr lang="es-ES" b="0" dirty="0" err="1" smtClean="0"/>
              <a:t>laics</a:t>
            </a:r>
            <a:r>
              <a:rPr lang="es-ES" b="0" dirty="0" smtClean="0"/>
              <a:t>, </a:t>
            </a:r>
            <a:r>
              <a:rPr lang="es-ES" b="0" dirty="0" err="1" smtClean="0"/>
              <a:t>confessionals</a:t>
            </a:r>
            <a:r>
              <a:rPr lang="es-ES" b="0" dirty="0" smtClean="0"/>
              <a:t> i </a:t>
            </a:r>
            <a:r>
              <a:rPr lang="es-ES" b="0" dirty="0" err="1" smtClean="0"/>
              <a:t>teocràcies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s-ES" dirty="0" smtClean="0"/>
              <a:t>Les </a:t>
            </a:r>
            <a:r>
              <a:rPr lang="es-ES" b="1" dirty="0" err="1" smtClean="0"/>
              <a:t>monarquies</a:t>
            </a:r>
            <a:r>
              <a:rPr lang="es-ES" b="1" dirty="0" smtClean="0"/>
              <a:t> 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el </a:t>
            </a:r>
            <a:r>
              <a:rPr lang="es-ES" dirty="0" err="1" smtClean="0"/>
              <a:t>cap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 </a:t>
            </a:r>
            <a:r>
              <a:rPr lang="es-ES" dirty="0" err="1" smtClean="0"/>
              <a:t>rei</a:t>
            </a:r>
            <a:r>
              <a:rPr lang="es-ES" dirty="0" smtClean="0"/>
              <a:t>, que </a:t>
            </a:r>
            <a:r>
              <a:rPr lang="es-ES" dirty="0" err="1" smtClean="0"/>
              <a:t>posseeix</a:t>
            </a:r>
            <a:r>
              <a:rPr lang="es-ES" dirty="0" smtClean="0"/>
              <a:t> el </a:t>
            </a:r>
            <a:r>
              <a:rPr lang="es-ES" dirty="0" err="1" smtClean="0"/>
              <a:t>carrec</a:t>
            </a:r>
            <a:r>
              <a:rPr lang="es-ES" dirty="0" smtClean="0"/>
              <a:t> per </a:t>
            </a:r>
            <a:r>
              <a:rPr lang="es-ES" dirty="0" err="1" smtClean="0"/>
              <a:t>dret</a:t>
            </a:r>
            <a:r>
              <a:rPr lang="es-ES" dirty="0" smtClean="0"/>
              <a:t> de </a:t>
            </a:r>
            <a:r>
              <a:rPr lang="es-ES" dirty="0" err="1" smtClean="0"/>
              <a:t>naixement</a:t>
            </a:r>
            <a:r>
              <a:rPr lang="es-ES" dirty="0" smtClean="0"/>
              <a:t> i el </a:t>
            </a:r>
            <a:r>
              <a:rPr lang="es-ES" dirty="0" err="1" smtClean="0"/>
              <a:t>transmet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fills</a:t>
            </a:r>
            <a:r>
              <a:rPr lang="es-ES" dirty="0" smtClean="0"/>
              <a:t>. Poden ser </a:t>
            </a:r>
            <a:r>
              <a:rPr lang="es-ES" dirty="0" err="1" smtClean="0"/>
              <a:t>democràtiques</a:t>
            </a:r>
            <a:r>
              <a:rPr lang="es-ES" dirty="0" smtClean="0"/>
              <a:t> o </a:t>
            </a:r>
            <a:r>
              <a:rPr lang="es-ES" dirty="0" err="1" smtClean="0"/>
              <a:t>dictatorials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 smtClean="0"/>
              <a:t>A les </a:t>
            </a:r>
            <a:r>
              <a:rPr lang="es-ES" b="1" dirty="0" err="1" smtClean="0"/>
              <a:t>repúbliques</a:t>
            </a:r>
            <a:r>
              <a:rPr lang="es-ES" dirty="0" smtClean="0"/>
              <a:t>, en </a:t>
            </a:r>
            <a:r>
              <a:rPr lang="es-ES" dirty="0" err="1" smtClean="0"/>
              <a:t>canvi</a:t>
            </a:r>
            <a:r>
              <a:rPr lang="es-ES" dirty="0" smtClean="0"/>
              <a:t>, el </a:t>
            </a:r>
            <a:r>
              <a:rPr lang="es-ES" dirty="0" err="1" smtClean="0"/>
              <a:t>cap</a:t>
            </a:r>
            <a:r>
              <a:rPr lang="es-ES" dirty="0" smtClean="0"/>
              <a:t> de </a:t>
            </a:r>
            <a:r>
              <a:rPr lang="es-ES" dirty="0" err="1" smtClean="0"/>
              <a:t>l'estat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 </a:t>
            </a:r>
            <a:r>
              <a:rPr lang="es-ES" dirty="0" err="1" smtClean="0"/>
              <a:t>president</a:t>
            </a:r>
            <a:r>
              <a:rPr lang="es-ES" dirty="0" smtClean="0"/>
              <a:t>. A les </a:t>
            </a:r>
            <a:r>
              <a:rPr lang="es-ES" dirty="0" err="1" smtClean="0"/>
              <a:t>repúbliques</a:t>
            </a:r>
            <a:r>
              <a:rPr lang="es-ES" dirty="0" smtClean="0"/>
              <a:t> </a:t>
            </a:r>
            <a:r>
              <a:rPr lang="es-ES" dirty="0" err="1" smtClean="0"/>
              <a:t>democràtiques</a:t>
            </a:r>
            <a:r>
              <a:rPr lang="es-ES" dirty="0" smtClean="0"/>
              <a:t> el </a:t>
            </a:r>
            <a:r>
              <a:rPr lang="es-ES" dirty="0" err="1" smtClean="0"/>
              <a:t>president</a:t>
            </a:r>
            <a:r>
              <a:rPr lang="es-ES" dirty="0" smtClean="0"/>
              <a:t> </a:t>
            </a:r>
            <a:r>
              <a:rPr lang="es-ES" dirty="0" err="1" smtClean="0"/>
              <a:t>l'elegeixen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, </a:t>
            </a:r>
            <a:r>
              <a:rPr lang="es-ES" dirty="0" err="1" smtClean="0"/>
              <a:t>mentre</a:t>
            </a:r>
            <a:r>
              <a:rPr lang="es-ES" dirty="0" smtClean="0"/>
              <a:t> que a les que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dictadures</a:t>
            </a:r>
            <a:r>
              <a:rPr lang="es-ES" dirty="0" smtClean="0"/>
              <a:t> el </a:t>
            </a:r>
            <a:r>
              <a:rPr lang="es-ES" dirty="0" err="1" smtClean="0"/>
              <a:t>president</a:t>
            </a:r>
            <a:r>
              <a:rPr lang="es-ES" dirty="0" smtClean="0"/>
              <a:t> </a:t>
            </a:r>
            <a:r>
              <a:rPr lang="es-ES" dirty="0" err="1" smtClean="0"/>
              <a:t>sorgeix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grups</a:t>
            </a:r>
            <a:r>
              <a:rPr lang="es-ES" dirty="0" smtClean="0"/>
              <a:t> que controlen el poder.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8. </a:t>
            </a:r>
            <a:r>
              <a:rPr lang="es-ES" b="0" dirty="0" err="1" smtClean="0"/>
              <a:t>Monarquies</a:t>
            </a:r>
            <a:r>
              <a:rPr lang="es-ES" b="0" dirty="0" smtClean="0"/>
              <a:t> i </a:t>
            </a:r>
            <a:r>
              <a:rPr lang="es-ES" b="0" dirty="0" err="1" smtClean="0"/>
              <a:t>repúbliques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Normalment</a:t>
            </a:r>
            <a:r>
              <a:rPr lang="es-ES" dirty="0" smtClean="0"/>
              <a:t>, per poder administrar </a:t>
            </a:r>
            <a:r>
              <a:rPr lang="es-ES" dirty="0" err="1" smtClean="0"/>
              <a:t>millor</a:t>
            </a:r>
            <a:r>
              <a:rPr lang="es-ES" dirty="0" smtClean="0"/>
              <a:t> el </a:t>
            </a:r>
            <a:r>
              <a:rPr lang="es-ES" dirty="0" err="1" smtClean="0"/>
              <a:t>seu</a:t>
            </a:r>
            <a:r>
              <a:rPr lang="es-ES" dirty="0" smtClean="0"/>
              <a:t> </a:t>
            </a:r>
            <a:r>
              <a:rPr lang="es-ES" dirty="0" err="1" smtClean="0"/>
              <a:t>territori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s'organitzen</a:t>
            </a:r>
            <a:r>
              <a:rPr lang="es-ES" dirty="0" smtClean="0"/>
              <a:t> en </a:t>
            </a:r>
            <a:r>
              <a:rPr lang="es-ES" dirty="0" err="1" smtClean="0"/>
              <a:t>unitats</a:t>
            </a:r>
            <a:r>
              <a:rPr lang="es-ES" dirty="0" smtClean="0"/>
              <a:t> </a:t>
            </a:r>
            <a:r>
              <a:rPr lang="es-ES" dirty="0" err="1" smtClean="0"/>
              <a:t>territorials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petites</a:t>
            </a:r>
            <a:r>
              <a:rPr lang="es-ES" dirty="0" smtClean="0"/>
              <a:t>. Per </a:t>
            </a:r>
            <a:r>
              <a:rPr lang="es-ES" dirty="0" err="1" smtClean="0"/>
              <a:t>exemple</a:t>
            </a:r>
            <a:r>
              <a:rPr lang="es-ES" dirty="0" smtClean="0"/>
              <a:t>, a </a:t>
            </a:r>
            <a:r>
              <a:rPr lang="es-ES" dirty="0" err="1" smtClean="0"/>
              <a:t>Espanya</a:t>
            </a:r>
            <a:r>
              <a:rPr lang="es-ES" dirty="0" smtClean="0"/>
              <a:t>, les </a:t>
            </a:r>
            <a:r>
              <a:rPr lang="es-ES" dirty="0" err="1" smtClean="0"/>
              <a:t>organitzacions</a:t>
            </a:r>
            <a:r>
              <a:rPr lang="es-ES" dirty="0" smtClean="0"/>
              <a:t> </a:t>
            </a:r>
            <a:r>
              <a:rPr lang="es-ES" dirty="0" err="1" smtClean="0"/>
              <a:t>territorials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petites</a:t>
            </a:r>
            <a:r>
              <a:rPr lang="es-ES" dirty="0" smtClean="0"/>
              <a:t> que </a:t>
            </a:r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municipis</a:t>
            </a:r>
            <a:r>
              <a:rPr lang="es-ES" dirty="0" smtClean="0"/>
              <a:t> (</a:t>
            </a:r>
            <a:r>
              <a:rPr lang="es-ES" dirty="0" err="1" smtClean="0"/>
              <a:t>és</a:t>
            </a:r>
            <a:r>
              <a:rPr lang="es-ES" dirty="0" smtClean="0"/>
              <a:t> a </a:t>
            </a:r>
            <a:r>
              <a:rPr lang="es-ES" dirty="0" err="1" smtClean="0"/>
              <a:t>dir</a:t>
            </a:r>
            <a:r>
              <a:rPr lang="es-ES" dirty="0" smtClean="0"/>
              <a:t>, </a:t>
            </a:r>
            <a:r>
              <a:rPr lang="es-ES" dirty="0" err="1" smtClean="0"/>
              <a:t>territoris</a:t>
            </a:r>
            <a:r>
              <a:rPr lang="es-ES" dirty="0" smtClean="0"/>
              <a:t> </a:t>
            </a:r>
            <a:r>
              <a:rPr lang="es-ES" dirty="0" err="1" smtClean="0"/>
              <a:t>sotmesos</a:t>
            </a:r>
            <a:r>
              <a:rPr lang="es-ES" dirty="0" smtClean="0"/>
              <a:t> a la </a:t>
            </a:r>
            <a:r>
              <a:rPr lang="es-ES" dirty="0" err="1" smtClean="0"/>
              <a:t>jurisdicció</a:t>
            </a:r>
            <a:r>
              <a:rPr lang="es-ES" dirty="0" smtClean="0"/>
              <a:t> de </a:t>
            </a:r>
            <a:r>
              <a:rPr lang="es-ES" dirty="0" err="1" smtClean="0"/>
              <a:t>l'ajuntament</a:t>
            </a:r>
            <a:r>
              <a:rPr lang="es-ES" dirty="0" smtClean="0"/>
              <a:t>);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municipis</a:t>
            </a:r>
            <a:r>
              <a:rPr lang="es-ES" dirty="0" err="1" smtClean="0"/>
              <a:t>s'agrupen</a:t>
            </a:r>
            <a:r>
              <a:rPr lang="es-ES" dirty="0" smtClean="0"/>
              <a:t> en </a:t>
            </a:r>
            <a:r>
              <a:rPr lang="es-ES" b="1" dirty="0" err="1" smtClean="0"/>
              <a:t>províncies</a:t>
            </a:r>
            <a:r>
              <a:rPr lang="es-ES" dirty="0" smtClean="0"/>
              <a:t>, i les </a:t>
            </a:r>
            <a:r>
              <a:rPr lang="es-ES" dirty="0" err="1" smtClean="0"/>
              <a:t>províncies</a:t>
            </a:r>
            <a:r>
              <a:rPr lang="es-ES" dirty="0" smtClean="0"/>
              <a:t> formen </a:t>
            </a:r>
            <a:r>
              <a:rPr lang="es-ES" dirty="0" err="1" smtClean="0"/>
              <a:t>part</a:t>
            </a:r>
            <a:r>
              <a:rPr lang="es-ES" dirty="0" smtClean="0"/>
              <a:t> de </a:t>
            </a:r>
            <a:r>
              <a:rPr lang="es-ES" b="1" dirty="0" err="1" smtClean="0"/>
              <a:t>comunitats</a:t>
            </a:r>
            <a:r>
              <a:rPr lang="es-ES" b="1" dirty="0" smtClean="0"/>
              <a:t> </a:t>
            </a:r>
            <a:r>
              <a:rPr lang="es-ES" b="1" dirty="0" err="1" smtClean="0"/>
              <a:t>autònomes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9. </a:t>
            </a:r>
            <a:r>
              <a:rPr lang="es-ES" b="0" dirty="0" err="1" smtClean="0"/>
              <a:t>L’organització</a:t>
            </a:r>
            <a:r>
              <a:rPr lang="es-ES" b="0" dirty="0" smtClean="0"/>
              <a:t> territorial de </a:t>
            </a:r>
            <a:r>
              <a:rPr lang="es-ES" b="0" dirty="0" err="1" smtClean="0"/>
              <a:t>l’estat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fontAlgn="base"/>
            <a:r>
              <a:rPr lang="es-ES" dirty="0" smtClean="0"/>
              <a:t>En un </a:t>
            </a:r>
            <a:r>
              <a:rPr lang="es-ES" dirty="0" err="1" smtClean="0"/>
              <a:t>estat</a:t>
            </a:r>
            <a:r>
              <a:rPr lang="es-ES" dirty="0" smtClean="0"/>
              <a:t> es </a:t>
            </a:r>
            <a:r>
              <a:rPr lang="es-ES" dirty="0" err="1" smtClean="0"/>
              <a:t>distingeixen</a:t>
            </a:r>
            <a:r>
              <a:rPr lang="es-ES" dirty="0" smtClean="0"/>
              <a:t> diversos </a:t>
            </a:r>
            <a:r>
              <a:rPr lang="es-ES" dirty="0" err="1" smtClean="0"/>
              <a:t>tipus</a:t>
            </a:r>
            <a:r>
              <a:rPr lang="es-ES" dirty="0" smtClean="0"/>
              <a:t> </a:t>
            </a:r>
            <a:r>
              <a:rPr lang="es-ES" dirty="0" err="1" smtClean="0"/>
              <a:t>d'institucions</a:t>
            </a:r>
            <a:r>
              <a:rPr lang="es-ES" dirty="0" smtClean="0"/>
              <a:t> de </a:t>
            </a:r>
            <a:r>
              <a:rPr lang="es-ES" dirty="0" err="1" smtClean="0"/>
              <a:t>govern</a:t>
            </a:r>
            <a:r>
              <a:rPr lang="es-ES" dirty="0" smtClean="0"/>
              <a:t>: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estatals</a:t>
            </a:r>
            <a:r>
              <a:rPr lang="es-ES" dirty="0" smtClean="0"/>
              <a:t>,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regionals</a:t>
            </a:r>
            <a:r>
              <a:rPr lang="es-ES" dirty="0" smtClean="0"/>
              <a:t> i les </a:t>
            </a:r>
            <a:r>
              <a:rPr lang="es-ES" dirty="0" err="1" smtClean="0"/>
              <a:t>locals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Les </a:t>
            </a:r>
            <a:r>
              <a:rPr lang="es-ES" b="1" dirty="0" err="1" smtClean="0"/>
              <a:t>institucions</a:t>
            </a:r>
            <a:r>
              <a:rPr lang="es-ES" b="1" dirty="0" smtClean="0"/>
              <a:t> </a:t>
            </a:r>
            <a:r>
              <a:rPr lang="es-ES" b="1" dirty="0" err="1" smtClean="0"/>
              <a:t>estatals</a:t>
            </a:r>
            <a:r>
              <a:rPr lang="es-ES" dirty="0" smtClean="0"/>
              <a:t> </a:t>
            </a:r>
            <a:r>
              <a:rPr lang="es-ES" dirty="0" err="1" smtClean="0"/>
              <a:t>són</a:t>
            </a:r>
            <a:r>
              <a:rPr lang="es-ES" dirty="0" smtClean="0"/>
              <a:t> les que </a:t>
            </a:r>
            <a:r>
              <a:rPr lang="es-ES" dirty="0" err="1" smtClean="0"/>
              <a:t>tenen</a:t>
            </a:r>
            <a:r>
              <a:rPr lang="es-ES" dirty="0" smtClean="0"/>
              <a:t> la </a:t>
            </a:r>
            <a:r>
              <a:rPr lang="es-ES" dirty="0" err="1" smtClean="0"/>
              <a:t>potestat</a:t>
            </a:r>
            <a:r>
              <a:rPr lang="es-ES" dirty="0" smtClean="0"/>
              <a:t> </a:t>
            </a:r>
            <a:r>
              <a:rPr lang="es-ES" dirty="0" err="1" smtClean="0"/>
              <a:t>d'aplicar</a:t>
            </a:r>
            <a:r>
              <a:rPr lang="es-ES" dirty="0" smtClean="0"/>
              <a:t> les </a:t>
            </a:r>
            <a:r>
              <a:rPr lang="es-ES" dirty="0" err="1" smtClean="0"/>
              <a:t>seves</a:t>
            </a:r>
            <a:r>
              <a:rPr lang="es-ES" dirty="0" smtClean="0"/>
              <a:t> </a:t>
            </a:r>
            <a:r>
              <a:rPr lang="es-ES" dirty="0" err="1" smtClean="0"/>
              <a:t>decisions</a:t>
            </a:r>
            <a:r>
              <a:rPr lang="es-ES" dirty="0" smtClean="0"/>
              <a:t> a </a:t>
            </a:r>
            <a:r>
              <a:rPr lang="es-ES" dirty="0" err="1" smtClean="0"/>
              <a:t>tot</a:t>
            </a:r>
            <a:r>
              <a:rPr lang="es-ES" dirty="0" smtClean="0"/>
              <a:t> el </a:t>
            </a:r>
            <a:r>
              <a:rPr lang="es-ES" dirty="0" err="1" smtClean="0"/>
              <a:t>territori</a:t>
            </a:r>
            <a:r>
              <a:rPr lang="es-ES" dirty="0" smtClean="0"/>
              <a:t> de </a:t>
            </a:r>
            <a:r>
              <a:rPr lang="es-ES" dirty="0" err="1" smtClean="0"/>
              <a:t>l'estat</a:t>
            </a:r>
            <a:r>
              <a:rPr lang="es-ES" dirty="0" smtClean="0"/>
              <a:t>. </a:t>
            </a:r>
            <a:r>
              <a:rPr lang="es-ES" dirty="0" err="1" smtClean="0"/>
              <a:t>Són</a:t>
            </a:r>
            <a:r>
              <a:rPr lang="es-ES" dirty="0" smtClean="0"/>
              <a:t> el </a:t>
            </a:r>
            <a:r>
              <a:rPr lang="es-ES" dirty="0" err="1" smtClean="0"/>
              <a:t>parlament</a:t>
            </a:r>
            <a:r>
              <a:rPr lang="es-ES" dirty="0" smtClean="0"/>
              <a:t> general, el </a:t>
            </a:r>
            <a:r>
              <a:rPr lang="es-ES" dirty="0" err="1" smtClean="0"/>
              <a:t>govern</a:t>
            </a:r>
            <a:r>
              <a:rPr lang="es-ES" dirty="0" smtClean="0"/>
              <a:t> del país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tribunals</a:t>
            </a:r>
            <a:r>
              <a:rPr lang="es-ES" dirty="0" smtClean="0"/>
              <a:t> </a:t>
            </a:r>
            <a:r>
              <a:rPr lang="es-ES" dirty="0" err="1" smtClean="0"/>
              <a:t>superiors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Les </a:t>
            </a:r>
            <a:r>
              <a:rPr lang="es-ES" b="1" dirty="0" err="1" smtClean="0"/>
              <a:t>institucions</a:t>
            </a:r>
            <a:r>
              <a:rPr lang="es-ES" b="1" dirty="0" smtClean="0"/>
              <a:t> </a:t>
            </a:r>
            <a:r>
              <a:rPr lang="es-ES" b="1" dirty="0" err="1" smtClean="0"/>
              <a:t>regionals</a:t>
            </a:r>
            <a:r>
              <a:rPr lang="es-ES" b="1" dirty="0" smtClean="0"/>
              <a:t> i </a:t>
            </a:r>
            <a:r>
              <a:rPr lang="es-ES" b="1" dirty="0" err="1" smtClean="0"/>
              <a:t>locals</a:t>
            </a:r>
            <a:r>
              <a:rPr lang="es-ES" dirty="0" smtClean="0"/>
              <a:t> </a:t>
            </a:r>
            <a:r>
              <a:rPr lang="es-ES" dirty="0" err="1" smtClean="0"/>
              <a:t>només</a:t>
            </a:r>
            <a:r>
              <a:rPr lang="es-ES" dirty="0" smtClean="0"/>
              <a:t> poden aplicar les </a:t>
            </a:r>
            <a:r>
              <a:rPr lang="es-ES" dirty="0" err="1" smtClean="0"/>
              <a:t>seves</a:t>
            </a:r>
            <a:r>
              <a:rPr lang="es-ES" dirty="0" smtClean="0"/>
              <a:t> </a:t>
            </a:r>
            <a:r>
              <a:rPr lang="es-ES" dirty="0" err="1" smtClean="0"/>
              <a:t>decisions</a:t>
            </a:r>
            <a:r>
              <a:rPr lang="es-ES" dirty="0" smtClean="0"/>
              <a:t> en </a:t>
            </a:r>
            <a:r>
              <a:rPr lang="es-ES" dirty="0" err="1" smtClean="0"/>
              <a:t>l'àmbit</a:t>
            </a:r>
            <a:r>
              <a:rPr lang="es-ES" dirty="0" smtClean="0"/>
              <a:t> territorial al </a:t>
            </a:r>
            <a:r>
              <a:rPr lang="es-ES" dirty="0" err="1" smtClean="0"/>
              <a:t>qual</a:t>
            </a:r>
            <a:r>
              <a:rPr lang="es-ES" dirty="0" smtClean="0"/>
              <a:t> </a:t>
            </a:r>
            <a:r>
              <a:rPr lang="es-ES" dirty="0" err="1" smtClean="0"/>
              <a:t>pertanyen</a:t>
            </a:r>
            <a:r>
              <a:rPr lang="es-ES" dirty="0" smtClean="0"/>
              <a:t> (</a:t>
            </a:r>
            <a:r>
              <a:rPr lang="es-ES" dirty="0" err="1" smtClean="0"/>
              <a:t>comunitat</a:t>
            </a:r>
            <a:r>
              <a:rPr lang="es-ES" dirty="0" smtClean="0"/>
              <a:t>, </a:t>
            </a:r>
            <a:r>
              <a:rPr lang="es-ES" dirty="0" err="1" smtClean="0"/>
              <a:t>regió</a:t>
            </a:r>
            <a:r>
              <a:rPr lang="es-ES" dirty="0" smtClean="0"/>
              <a:t>, </a:t>
            </a:r>
            <a:r>
              <a:rPr lang="es-ES" dirty="0" err="1" smtClean="0"/>
              <a:t>província</a:t>
            </a:r>
            <a:r>
              <a:rPr lang="es-ES" dirty="0" smtClean="0"/>
              <a:t>, </a:t>
            </a:r>
            <a:r>
              <a:rPr lang="es-ES" dirty="0" err="1" smtClean="0"/>
              <a:t>municipi</a:t>
            </a:r>
            <a:r>
              <a:rPr lang="es-ES" dirty="0" smtClean="0"/>
              <a:t>...).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s-ES" dirty="0" smtClean="0"/>
              <a:t>Una de les </a:t>
            </a:r>
            <a:r>
              <a:rPr lang="es-ES" dirty="0" err="1" smtClean="0"/>
              <a:t>qüestions</a:t>
            </a:r>
            <a:r>
              <a:rPr lang="es-ES" dirty="0" smtClean="0"/>
              <a:t> que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han de </a:t>
            </a:r>
            <a:r>
              <a:rPr lang="es-ES" dirty="0" err="1" smtClean="0"/>
              <a:t>resoldre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ordenar les </a:t>
            </a:r>
            <a:r>
              <a:rPr lang="es-ES" dirty="0" err="1" smtClean="0"/>
              <a:t>relacions</a:t>
            </a:r>
            <a:r>
              <a:rPr lang="es-ES" dirty="0" smtClean="0"/>
              <a:t> entre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estatals</a:t>
            </a:r>
            <a:r>
              <a:rPr lang="es-ES" dirty="0" smtClean="0"/>
              <a:t> i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regionals</a:t>
            </a:r>
            <a:r>
              <a:rPr lang="es-ES" dirty="0" smtClean="0"/>
              <a:t> i </a:t>
            </a:r>
            <a:r>
              <a:rPr lang="es-ES" dirty="0" err="1" smtClean="0"/>
              <a:t>locals</a:t>
            </a:r>
            <a:r>
              <a:rPr lang="es-ES" dirty="0" smtClean="0"/>
              <a:t>, i </a:t>
            </a:r>
            <a:r>
              <a:rPr lang="es-ES" dirty="0" err="1" smtClean="0"/>
              <a:t>quin</a:t>
            </a:r>
            <a:r>
              <a:rPr lang="es-ES" dirty="0" smtClean="0"/>
              <a:t> poder ha de </a:t>
            </a:r>
            <a:r>
              <a:rPr lang="es-ES" dirty="0" err="1" smtClean="0"/>
              <a:t>tenir</a:t>
            </a:r>
            <a:r>
              <a:rPr lang="es-ES" dirty="0" smtClean="0"/>
              <a:t> </a:t>
            </a:r>
            <a:r>
              <a:rPr lang="es-ES" dirty="0" err="1" smtClean="0"/>
              <a:t>cadascuna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En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centralitzats</a:t>
            </a:r>
            <a:r>
              <a:rPr lang="es-ES" dirty="0" smtClean="0"/>
              <a:t>,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locals</a:t>
            </a:r>
            <a:r>
              <a:rPr lang="es-ES" dirty="0" smtClean="0"/>
              <a:t> i </a:t>
            </a:r>
            <a:r>
              <a:rPr lang="es-ES" dirty="0" err="1" smtClean="0"/>
              <a:t>regionals</a:t>
            </a:r>
            <a:r>
              <a:rPr lang="es-ES" dirty="0" smtClean="0"/>
              <a:t> </a:t>
            </a:r>
            <a:r>
              <a:rPr lang="es-ES" dirty="0" err="1" smtClean="0"/>
              <a:t>depenen</a:t>
            </a:r>
            <a:r>
              <a:rPr lang="es-ES" dirty="0" smtClean="0"/>
              <a:t> de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estatals</a:t>
            </a:r>
            <a:r>
              <a:rPr lang="es-ES" dirty="0" smtClean="0"/>
              <a:t>. </a:t>
            </a:r>
            <a:r>
              <a:rPr lang="es-ES" dirty="0" err="1" smtClean="0"/>
              <a:t>Els</a:t>
            </a:r>
            <a:r>
              <a:rPr lang="es-ES" dirty="0" smtClean="0"/>
              <a:t> alcaldes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municipis</a:t>
            </a:r>
            <a:r>
              <a:rPr lang="es-ES" dirty="0" smtClean="0"/>
              <a:t> </a:t>
            </a:r>
            <a:r>
              <a:rPr lang="es-ES" dirty="0" err="1" smtClean="0"/>
              <a:t>tenen</a:t>
            </a:r>
            <a:r>
              <a:rPr lang="es-ES" dirty="0" smtClean="0"/>
              <a:t> </a:t>
            </a:r>
            <a:r>
              <a:rPr lang="es-ES" dirty="0" err="1" smtClean="0"/>
              <a:t>poques</a:t>
            </a:r>
            <a:r>
              <a:rPr lang="es-ES" dirty="0" smtClean="0"/>
              <a:t> </a:t>
            </a:r>
            <a:r>
              <a:rPr lang="es-ES" dirty="0" err="1" smtClean="0"/>
              <a:t>competències</a:t>
            </a:r>
            <a:r>
              <a:rPr lang="es-ES" dirty="0" smtClean="0"/>
              <a:t>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funcionaris</a:t>
            </a:r>
            <a:r>
              <a:rPr lang="es-ES" dirty="0" smtClean="0"/>
              <a:t> de les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regions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escollits</a:t>
            </a:r>
            <a:r>
              <a:rPr lang="es-ES" dirty="0" smtClean="0"/>
              <a:t> per </a:t>
            </a:r>
            <a:r>
              <a:rPr lang="es-ES" dirty="0" err="1" smtClean="0"/>
              <a:t>l'administració</a:t>
            </a:r>
            <a:r>
              <a:rPr lang="es-ES" dirty="0" smtClean="0"/>
              <a:t> estatal. Un </a:t>
            </a:r>
            <a:r>
              <a:rPr lang="es-ES" dirty="0" err="1" smtClean="0"/>
              <a:t>exemple</a:t>
            </a:r>
            <a:r>
              <a:rPr lang="es-ES" dirty="0" smtClean="0"/>
              <a:t> </a:t>
            </a:r>
            <a:r>
              <a:rPr lang="es-ES" dirty="0" err="1" smtClean="0"/>
              <a:t>d'aquest</a:t>
            </a:r>
            <a:r>
              <a:rPr lang="es-ES" dirty="0" smtClean="0"/>
              <a:t> </a:t>
            </a:r>
            <a:r>
              <a:rPr lang="es-ES" dirty="0" err="1" smtClean="0"/>
              <a:t>tipus</a:t>
            </a:r>
            <a:r>
              <a:rPr lang="es-ES" dirty="0" smtClean="0"/>
              <a:t> </a:t>
            </a:r>
            <a:r>
              <a:rPr lang="es-ES" dirty="0" err="1" smtClean="0"/>
              <a:t>d'estat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França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centralitzats</a:t>
            </a:r>
            <a:r>
              <a:rPr lang="es-ES" dirty="0" smtClean="0"/>
              <a:t> i </a:t>
            </a:r>
            <a:r>
              <a:rPr lang="es-ES" dirty="0" err="1" smtClean="0"/>
              <a:t>descentralitzats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stat centralitzat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6840760" cy="4248471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s-ES" dirty="0" smtClean="0"/>
              <a:t>En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estats</a:t>
            </a:r>
            <a:r>
              <a:rPr lang="es-ES" b="1" dirty="0" smtClean="0"/>
              <a:t> </a:t>
            </a:r>
            <a:r>
              <a:rPr lang="es-ES" b="1" dirty="0" err="1" smtClean="0"/>
              <a:t>descentralitzats</a:t>
            </a:r>
            <a:r>
              <a:rPr lang="es-ES" dirty="0" smtClean="0"/>
              <a:t>, la </a:t>
            </a:r>
            <a:r>
              <a:rPr lang="es-ES" dirty="0" err="1" smtClean="0"/>
              <a:t>situació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 </a:t>
            </a:r>
            <a:r>
              <a:rPr lang="es-ES" dirty="0" err="1" smtClean="0"/>
              <a:t>altra</a:t>
            </a:r>
            <a:r>
              <a:rPr lang="es-ES" dirty="0" smtClean="0"/>
              <a:t>:</a:t>
            </a:r>
          </a:p>
          <a:p>
            <a:pPr fontAlgn="base"/>
            <a:r>
              <a:rPr lang="es-ES" dirty="0" smtClean="0"/>
              <a:t>Les </a:t>
            </a:r>
            <a:r>
              <a:rPr lang="es-ES" dirty="0" err="1" smtClean="0"/>
              <a:t>regions</a:t>
            </a:r>
            <a:r>
              <a:rPr lang="es-ES" dirty="0" smtClean="0"/>
              <a:t> </a:t>
            </a:r>
            <a:r>
              <a:rPr lang="es-ES" dirty="0" err="1" smtClean="0"/>
              <a:t>tenen</a:t>
            </a:r>
            <a:r>
              <a:rPr lang="es-ES" dirty="0" smtClean="0"/>
              <a:t>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pròpies</a:t>
            </a:r>
            <a:r>
              <a:rPr lang="es-ES" dirty="0" smtClean="0"/>
              <a:t> (un </a:t>
            </a:r>
            <a:r>
              <a:rPr lang="es-ES" dirty="0" err="1" smtClean="0"/>
              <a:t>parlament</a:t>
            </a:r>
            <a:r>
              <a:rPr lang="es-ES" dirty="0" smtClean="0"/>
              <a:t>, un </a:t>
            </a:r>
            <a:r>
              <a:rPr lang="es-ES" dirty="0" err="1" smtClean="0"/>
              <a:t>govern</a:t>
            </a:r>
            <a:r>
              <a:rPr lang="es-ES" dirty="0" smtClean="0"/>
              <a:t> i </a:t>
            </a:r>
            <a:r>
              <a:rPr lang="es-ES" dirty="0" err="1" smtClean="0"/>
              <a:t>uns</a:t>
            </a:r>
            <a:r>
              <a:rPr lang="es-ES" dirty="0" smtClean="0"/>
              <a:t> </a:t>
            </a:r>
            <a:r>
              <a:rPr lang="es-ES" dirty="0" err="1" smtClean="0"/>
              <a:t>tribunals</a:t>
            </a:r>
            <a:r>
              <a:rPr lang="es-ES" dirty="0" smtClean="0"/>
              <a:t>).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ciutadans</a:t>
            </a:r>
            <a:r>
              <a:rPr lang="es-ES" dirty="0" smtClean="0"/>
              <a:t> </a:t>
            </a:r>
            <a:r>
              <a:rPr lang="es-ES" dirty="0" err="1" smtClean="0"/>
              <a:t>elegeixen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membres</a:t>
            </a:r>
            <a:r>
              <a:rPr lang="es-ES" dirty="0" smtClean="0"/>
              <a:t> del </a:t>
            </a:r>
            <a:r>
              <a:rPr lang="es-ES" dirty="0" err="1" smtClean="0"/>
              <a:t>govern</a:t>
            </a:r>
            <a:r>
              <a:rPr lang="es-ES" dirty="0" smtClean="0"/>
              <a:t>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parlaments</a:t>
            </a:r>
            <a:r>
              <a:rPr lang="es-ES" dirty="0" smtClean="0"/>
              <a:t> </a:t>
            </a:r>
            <a:r>
              <a:rPr lang="es-ES" dirty="0" err="1" smtClean="0"/>
              <a:t>nacionals</a:t>
            </a:r>
            <a:r>
              <a:rPr lang="es-ES" dirty="0" smtClean="0"/>
              <a:t> (en el cas de </a:t>
            </a:r>
            <a:r>
              <a:rPr lang="es-ES" dirty="0" err="1" smtClean="0"/>
              <a:t>nacions</a:t>
            </a:r>
            <a:r>
              <a:rPr lang="es-ES" dirty="0" smtClean="0"/>
              <a:t> </a:t>
            </a:r>
            <a:r>
              <a:rPr lang="es-ES" dirty="0" err="1" smtClean="0"/>
              <a:t>integrades</a:t>
            </a:r>
            <a:r>
              <a:rPr lang="es-ES" dirty="0" smtClean="0"/>
              <a:t> en un </a:t>
            </a:r>
            <a:r>
              <a:rPr lang="es-ES" dirty="0" err="1" smtClean="0"/>
              <a:t>estat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gran) o </a:t>
            </a:r>
            <a:r>
              <a:rPr lang="es-ES" dirty="0" err="1" smtClean="0"/>
              <a:t>regionals</a:t>
            </a:r>
            <a:r>
              <a:rPr lang="es-ES" dirty="0" smtClean="0"/>
              <a:t>, que no </a:t>
            </a:r>
            <a:r>
              <a:rPr lang="es-ES" dirty="0" err="1" smtClean="0"/>
              <a:t>depenen</a:t>
            </a:r>
            <a:r>
              <a:rPr lang="es-ES" dirty="0" smtClean="0"/>
              <a:t> </a:t>
            </a:r>
            <a:r>
              <a:rPr lang="es-ES" dirty="0" err="1" smtClean="0"/>
              <a:t>d'institucions</a:t>
            </a:r>
            <a:r>
              <a:rPr lang="es-ES" dirty="0" smtClean="0"/>
              <a:t> de </a:t>
            </a:r>
            <a:r>
              <a:rPr lang="es-ES" dirty="0" err="1" smtClean="0"/>
              <a:t>l'estat</a:t>
            </a:r>
            <a:r>
              <a:rPr lang="es-ES" dirty="0" smtClean="0"/>
              <a:t>, </a:t>
            </a:r>
            <a:r>
              <a:rPr lang="es-ES" dirty="0" err="1" smtClean="0"/>
              <a:t>tot</a:t>
            </a:r>
            <a:r>
              <a:rPr lang="es-ES" dirty="0" smtClean="0"/>
              <a:t> i que </a:t>
            </a:r>
            <a:r>
              <a:rPr lang="es-ES" dirty="0" err="1" smtClean="0"/>
              <a:t>hi</a:t>
            </a:r>
            <a:r>
              <a:rPr lang="es-ES" dirty="0" smtClean="0"/>
              <a:t> </a:t>
            </a:r>
            <a:r>
              <a:rPr lang="es-ES" dirty="0" err="1" smtClean="0"/>
              <a:t>estan</a:t>
            </a:r>
            <a:r>
              <a:rPr lang="es-ES" dirty="0" smtClean="0"/>
              <a:t> </a:t>
            </a:r>
            <a:r>
              <a:rPr lang="es-ES" dirty="0" err="1" smtClean="0"/>
              <a:t>vinculades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 err="1" smtClean="0"/>
              <a:t>L'estat</a:t>
            </a:r>
            <a:r>
              <a:rPr lang="es-ES" dirty="0" smtClean="0"/>
              <a:t> </a:t>
            </a:r>
            <a:r>
              <a:rPr lang="es-ES" dirty="0" err="1" smtClean="0"/>
              <a:t>manté</a:t>
            </a:r>
            <a:r>
              <a:rPr lang="es-ES" dirty="0" smtClean="0"/>
              <a:t> el poder </a:t>
            </a:r>
            <a:r>
              <a:rPr lang="es-ES" dirty="0" err="1" smtClean="0"/>
              <a:t>màxim</a:t>
            </a:r>
            <a:r>
              <a:rPr lang="es-ES" dirty="0" smtClean="0"/>
              <a:t>. </a:t>
            </a:r>
            <a:r>
              <a:rPr lang="es-ES" dirty="0" err="1" smtClean="0"/>
              <a:t>Hi</a:t>
            </a:r>
            <a:r>
              <a:rPr lang="es-ES" dirty="0" smtClean="0"/>
              <a:t> ha unes </a:t>
            </a:r>
            <a:r>
              <a:rPr lang="es-ES" dirty="0" err="1" smtClean="0"/>
              <a:t>lleis</a:t>
            </a:r>
            <a:r>
              <a:rPr lang="es-ES" dirty="0" smtClean="0"/>
              <a:t> comunes per a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territoris</a:t>
            </a:r>
            <a:r>
              <a:rPr lang="es-ES" dirty="0" smtClean="0"/>
              <a:t> i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estatals</a:t>
            </a:r>
            <a:r>
              <a:rPr lang="es-ES" dirty="0" smtClean="0"/>
              <a:t> </a:t>
            </a:r>
            <a:r>
              <a:rPr lang="es-ES" dirty="0" err="1" smtClean="0"/>
              <a:t>continuen</a:t>
            </a:r>
            <a:r>
              <a:rPr lang="es-ES" dirty="0" smtClean="0"/>
              <a:t> </a:t>
            </a:r>
            <a:r>
              <a:rPr lang="es-ES" dirty="0" err="1" smtClean="0"/>
              <a:t>tenint</a:t>
            </a:r>
            <a:r>
              <a:rPr lang="es-ES" dirty="0" smtClean="0"/>
              <a:t> </a:t>
            </a:r>
            <a:r>
              <a:rPr lang="es-ES" dirty="0" err="1" smtClean="0"/>
              <a:t>autoritat</a:t>
            </a:r>
            <a:r>
              <a:rPr lang="es-ES" dirty="0" smtClean="0"/>
              <a:t> a </a:t>
            </a:r>
            <a:r>
              <a:rPr lang="es-ES" dirty="0" err="1" smtClean="0"/>
              <a:t>tot</a:t>
            </a:r>
            <a:r>
              <a:rPr lang="es-ES" dirty="0" smtClean="0"/>
              <a:t> el </a:t>
            </a:r>
            <a:r>
              <a:rPr lang="es-ES" dirty="0" err="1" smtClean="0"/>
              <a:t>territori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municipis</a:t>
            </a:r>
            <a:r>
              <a:rPr lang="es-ES" dirty="0" smtClean="0"/>
              <a:t> i les </a:t>
            </a:r>
            <a:r>
              <a:rPr lang="es-ES" dirty="0" err="1" smtClean="0"/>
              <a:t>regions</a:t>
            </a:r>
            <a:r>
              <a:rPr lang="es-ES" dirty="0" smtClean="0"/>
              <a:t> </a:t>
            </a:r>
            <a:r>
              <a:rPr lang="es-ES" dirty="0" err="1" smtClean="0"/>
              <a:t>tenen</a:t>
            </a:r>
            <a:r>
              <a:rPr lang="es-ES" dirty="0" smtClean="0"/>
              <a:t>, </a:t>
            </a:r>
            <a:r>
              <a:rPr lang="es-ES" dirty="0" err="1" smtClean="0"/>
              <a:t>malgrat</a:t>
            </a:r>
            <a:r>
              <a:rPr lang="es-ES" dirty="0" smtClean="0"/>
              <a:t> </a:t>
            </a:r>
            <a:r>
              <a:rPr lang="es-ES" dirty="0" err="1" smtClean="0"/>
              <a:t>tot</a:t>
            </a:r>
            <a:r>
              <a:rPr lang="es-ES" dirty="0" smtClean="0"/>
              <a:t>, </a:t>
            </a:r>
            <a:r>
              <a:rPr lang="es-ES" dirty="0" err="1" smtClean="0"/>
              <a:t>amplis</a:t>
            </a:r>
            <a:r>
              <a:rPr lang="es-ES" dirty="0" smtClean="0"/>
              <a:t> </a:t>
            </a:r>
            <a:r>
              <a:rPr lang="es-ES" dirty="0" err="1" smtClean="0"/>
              <a:t>poders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territoris</a:t>
            </a:r>
            <a:r>
              <a:rPr lang="es-ES" dirty="0" smtClean="0"/>
              <a:t>. En la </a:t>
            </a:r>
            <a:r>
              <a:rPr lang="es-ES" dirty="0" err="1" smtClean="0"/>
              <a:t>constitució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descentralitzats</a:t>
            </a:r>
            <a:r>
              <a:rPr lang="es-ES" dirty="0" smtClean="0"/>
              <a:t> es </a:t>
            </a:r>
            <a:r>
              <a:rPr lang="es-ES" dirty="0" err="1" smtClean="0"/>
              <a:t>defineixen</a:t>
            </a:r>
            <a:r>
              <a:rPr lang="es-ES" dirty="0" smtClean="0"/>
              <a:t> les </a:t>
            </a:r>
            <a:r>
              <a:rPr lang="es-ES" dirty="0" err="1" smtClean="0"/>
              <a:t>matèries</a:t>
            </a:r>
            <a:r>
              <a:rPr lang="es-ES" dirty="0" smtClean="0"/>
              <a:t> sobre les </a:t>
            </a:r>
            <a:r>
              <a:rPr lang="es-ES" dirty="0" err="1" smtClean="0"/>
              <a:t>quals</a:t>
            </a:r>
            <a:r>
              <a:rPr lang="es-ES" dirty="0" smtClean="0"/>
              <a:t>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tenen</a:t>
            </a:r>
            <a:r>
              <a:rPr lang="es-ES" dirty="0" smtClean="0"/>
              <a:t> poder (per </a:t>
            </a:r>
            <a:r>
              <a:rPr lang="es-ES" dirty="0" err="1" smtClean="0"/>
              <a:t>exemple</a:t>
            </a:r>
            <a:r>
              <a:rPr lang="es-ES" dirty="0" smtClean="0"/>
              <a:t>, </a:t>
            </a:r>
            <a:r>
              <a:rPr lang="es-ES" dirty="0" err="1" smtClean="0"/>
              <a:t>educació</a:t>
            </a:r>
            <a:r>
              <a:rPr lang="es-ES" dirty="0" smtClean="0"/>
              <a:t>, </a:t>
            </a:r>
            <a:r>
              <a:rPr lang="es-ES" dirty="0" err="1" smtClean="0"/>
              <a:t>sanitat</a:t>
            </a:r>
            <a:r>
              <a:rPr lang="es-ES" dirty="0" smtClean="0"/>
              <a:t>, </a:t>
            </a:r>
            <a:r>
              <a:rPr lang="es-ES" dirty="0" err="1" smtClean="0"/>
              <a:t>transports</a:t>
            </a:r>
            <a:r>
              <a:rPr lang="es-ES" dirty="0" smtClean="0"/>
              <a:t>...). Les </a:t>
            </a:r>
            <a:r>
              <a:rPr lang="es-ES" dirty="0" err="1" smtClean="0"/>
              <a:t>institucions</a:t>
            </a:r>
            <a:r>
              <a:rPr lang="es-ES" dirty="0" smtClean="0"/>
              <a:t> </a:t>
            </a:r>
            <a:r>
              <a:rPr lang="es-ES" dirty="0" err="1" smtClean="0"/>
              <a:t>regionals</a:t>
            </a:r>
            <a:r>
              <a:rPr lang="es-ES" dirty="0" smtClean="0"/>
              <a:t> poden dictar normes </a:t>
            </a:r>
            <a:r>
              <a:rPr lang="es-ES" dirty="0" err="1" smtClean="0"/>
              <a:t>només</a:t>
            </a:r>
            <a:r>
              <a:rPr lang="es-ES" dirty="0" smtClean="0"/>
              <a:t> sobre </a:t>
            </a:r>
            <a:r>
              <a:rPr lang="es-ES" dirty="0" err="1" smtClean="0"/>
              <a:t>aquestes</a:t>
            </a:r>
            <a:r>
              <a:rPr lang="es-ES" dirty="0" smtClean="0"/>
              <a:t> </a:t>
            </a:r>
            <a:r>
              <a:rPr lang="es-ES" dirty="0" err="1" smtClean="0"/>
              <a:t>matèries</a:t>
            </a:r>
            <a:r>
              <a:rPr lang="es-ES" dirty="0" smtClean="0"/>
              <a:t>, i </a:t>
            </a:r>
            <a:r>
              <a:rPr lang="es-ES" dirty="0" err="1" smtClean="0"/>
              <a:t>aquestes</a:t>
            </a:r>
            <a:r>
              <a:rPr lang="es-ES" dirty="0" smtClean="0"/>
              <a:t> normes </a:t>
            </a:r>
            <a:r>
              <a:rPr lang="es-ES" dirty="0" err="1" smtClean="0"/>
              <a:t>regeixen</a:t>
            </a:r>
            <a:r>
              <a:rPr lang="es-ES" dirty="0" smtClean="0"/>
              <a:t> </a:t>
            </a:r>
            <a:r>
              <a:rPr lang="es-ES" dirty="0" err="1" smtClean="0"/>
              <a:t>només</a:t>
            </a:r>
            <a:r>
              <a:rPr lang="es-ES" dirty="0" smtClean="0"/>
              <a:t> al </a:t>
            </a:r>
            <a:r>
              <a:rPr lang="es-ES" dirty="0" err="1" smtClean="0"/>
              <a:t>seu</a:t>
            </a:r>
            <a:r>
              <a:rPr lang="es-ES" dirty="0" smtClean="0"/>
              <a:t> </a:t>
            </a:r>
            <a:r>
              <a:rPr lang="es-ES" dirty="0" err="1" smtClean="0"/>
              <a:t>territori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stat descentralitzat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706412"/>
            <a:ext cx="7560839" cy="5695699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 </a:t>
            </a:r>
            <a:r>
              <a:rPr lang="es-ES" dirty="0" err="1" smtClean="0"/>
              <a:t>estat</a:t>
            </a:r>
            <a:r>
              <a:rPr lang="es-ES" dirty="0" smtClean="0"/>
              <a:t>?</a:t>
            </a:r>
          </a:p>
          <a:p>
            <a:r>
              <a:rPr lang="es-ES" dirty="0" smtClean="0"/>
              <a:t>﻿Que </a:t>
            </a:r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diverses</a:t>
            </a:r>
            <a:r>
              <a:rPr lang="es-ES" dirty="0" smtClean="0"/>
              <a:t> </a:t>
            </a:r>
            <a:r>
              <a:rPr lang="es-ES" dirty="0" err="1" smtClean="0"/>
              <a:t>maneres</a:t>
            </a:r>
            <a:r>
              <a:rPr lang="es-ES" dirty="0" smtClean="0"/>
              <a:t> </a:t>
            </a:r>
            <a:r>
              <a:rPr lang="es-ES" dirty="0" err="1" smtClean="0"/>
              <a:t>d'organitzar</a:t>
            </a:r>
            <a:r>
              <a:rPr lang="es-ES" dirty="0" smtClean="0"/>
              <a:t> </a:t>
            </a:r>
            <a:r>
              <a:rPr lang="es-ES" dirty="0" err="1" smtClean="0"/>
              <a:t>políticament</a:t>
            </a:r>
            <a:r>
              <a:rPr lang="es-ES" dirty="0" smtClean="0"/>
              <a:t> un </a:t>
            </a:r>
            <a:r>
              <a:rPr lang="es-ES" dirty="0" err="1" smtClean="0"/>
              <a:t>estat</a:t>
            </a:r>
            <a:r>
              <a:rPr lang="es-ES" dirty="0" smtClean="0"/>
              <a:t>.</a:t>
            </a:r>
          </a:p>
          <a:p>
            <a:r>
              <a:rPr lang="es-ES" dirty="0" smtClean="0"/>
              <a:t>Que la </a:t>
            </a:r>
            <a:r>
              <a:rPr lang="es-ES" dirty="0" err="1" smtClean="0"/>
              <a:t>democràcia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el sistema </a:t>
            </a:r>
            <a:r>
              <a:rPr lang="es-ES" dirty="0" err="1" smtClean="0"/>
              <a:t>polític</a:t>
            </a:r>
            <a:r>
              <a:rPr lang="es-ES" dirty="0" smtClean="0"/>
              <a:t> que </a:t>
            </a:r>
            <a:r>
              <a:rPr lang="es-ES" dirty="0" err="1" smtClean="0"/>
              <a:t>garanteix</a:t>
            </a:r>
            <a:r>
              <a:rPr lang="es-ES" dirty="0" smtClean="0"/>
              <a:t> </a:t>
            </a:r>
            <a:r>
              <a:rPr lang="es-ES" dirty="0" err="1" smtClean="0"/>
              <a:t>millor</a:t>
            </a:r>
            <a:r>
              <a:rPr lang="es-ES" dirty="0" smtClean="0"/>
              <a:t> la </a:t>
            </a:r>
            <a:r>
              <a:rPr lang="es-ES" dirty="0" err="1" smtClean="0"/>
              <a:t>convivència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i les </a:t>
            </a:r>
            <a:r>
              <a:rPr lang="es-ES" dirty="0" err="1" smtClean="0"/>
              <a:t>llibertats</a:t>
            </a:r>
            <a:r>
              <a:rPr lang="es-ES" dirty="0" smtClean="0"/>
              <a:t>. </a:t>
            </a:r>
          </a:p>
          <a:p>
            <a:r>
              <a:rPr lang="es-ES" dirty="0" smtClean="0"/>
              <a:t>Per </a:t>
            </a:r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cooperen entre </a:t>
            </a:r>
            <a:r>
              <a:rPr lang="es-ES" dirty="0" err="1" smtClean="0"/>
              <a:t>ells</a:t>
            </a:r>
            <a:r>
              <a:rPr lang="es-ES" dirty="0" smtClean="0"/>
              <a:t> i valorar el </a:t>
            </a:r>
            <a:r>
              <a:rPr lang="es-ES" dirty="0" err="1" smtClean="0"/>
              <a:t>paper</a:t>
            </a:r>
            <a:r>
              <a:rPr lang="es-ES" dirty="0" smtClean="0"/>
              <a:t> que </a:t>
            </a:r>
            <a:r>
              <a:rPr lang="es-ES" dirty="0" err="1" smtClean="0"/>
              <a:t>duen</a:t>
            </a:r>
            <a:r>
              <a:rPr lang="es-ES" dirty="0" smtClean="0"/>
              <a:t> a </a:t>
            </a:r>
            <a:r>
              <a:rPr lang="es-ES" dirty="0" err="1" smtClean="0"/>
              <a:t>terme</a:t>
            </a:r>
            <a:r>
              <a:rPr lang="es-ES" dirty="0" smtClean="0"/>
              <a:t> les </a:t>
            </a:r>
            <a:r>
              <a:rPr lang="es-ES" dirty="0" err="1" smtClean="0"/>
              <a:t>organitzacions</a:t>
            </a:r>
            <a:r>
              <a:rPr lang="es-ES" dirty="0" smtClean="0"/>
              <a:t> </a:t>
            </a:r>
            <a:r>
              <a:rPr lang="es-ES" dirty="0" err="1" smtClean="0"/>
              <a:t>internacionals</a:t>
            </a:r>
            <a:r>
              <a:rPr lang="es-ES" dirty="0" smtClean="0"/>
              <a:t>.</a:t>
            </a:r>
          </a:p>
          <a:p>
            <a:r>
              <a:rPr lang="es-ES" dirty="0" smtClean="0"/>
              <a:t>A </a:t>
            </a:r>
            <a:r>
              <a:rPr lang="es-ES" dirty="0" err="1" smtClean="0"/>
              <a:t>analitzar</a:t>
            </a:r>
            <a:r>
              <a:rPr lang="es-ES" dirty="0" smtClean="0"/>
              <a:t> </a:t>
            </a:r>
            <a:r>
              <a:rPr lang="es-ES" dirty="0" err="1" smtClean="0"/>
              <a:t>problemes</a:t>
            </a:r>
            <a:r>
              <a:rPr lang="es-ES" dirty="0" smtClean="0"/>
              <a:t> </a:t>
            </a:r>
            <a:r>
              <a:rPr lang="es-ES" dirty="0" err="1" smtClean="0"/>
              <a:t>actuals</a:t>
            </a:r>
            <a:r>
              <a:rPr lang="es-ES" dirty="0" smtClean="0"/>
              <a:t> </a:t>
            </a:r>
            <a:r>
              <a:rPr lang="es-ES" dirty="0" err="1" smtClean="0"/>
              <a:t>relacionats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l'organització</a:t>
            </a:r>
            <a:r>
              <a:rPr lang="es-ES" dirty="0" smtClean="0"/>
              <a:t> política i </a:t>
            </a:r>
            <a:r>
              <a:rPr lang="es-ES" dirty="0" err="1" smtClean="0"/>
              <a:t>proposar-hi</a:t>
            </a:r>
            <a:r>
              <a:rPr lang="es-ES" dirty="0" smtClean="0"/>
              <a:t> </a:t>
            </a:r>
            <a:r>
              <a:rPr lang="es-ES" dirty="0" err="1" smtClean="0"/>
              <a:t>solucions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n'aprendràs</a:t>
            </a:r>
            <a:r>
              <a:rPr lang="es-ES" dirty="0" smtClean="0"/>
              <a:t>?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s-ES" dirty="0" smtClean="0"/>
              <a:t>Des de </a:t>
            </a:r>
            <a:r>
              <a:rPr lang="es-ES" dirty="0" err="1" smtClean="0"/>
              <a:t>sempre</a:t>
            </a:r>
            <a:r>
              <a:rPr lang="es-ES" dirty="0" smtClean="0"/>
              <a:t>, les </a:t>
            </a:r>
            <a:r>
              <a:rPr lang="es-ES" dirty="0" err="1" smtClean="0"/>
              <a:t>comunitats</a:t>
            </a:r>
            <a:r>
              <a:rPr lang="es-ES" dirty="0" smtClean="0"/>
              <a:t> humanes han </a:t>
            </a:r>
            <a:r>
              <a:rPr lang="es-ES" dirty="0" err="1" smtClean="0"/>
              <a:t>mantingut</a:t>
            </a:r>
            <a:r>
              <a:rPr lang="es-ES" dirty="0" smtClean="0"/>
              <a:t> contacte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veïns</a:t>
            </a:r>
            <a:r>
              <a:rPr lang="es-ES" dirty="0" smtClean="0"/>
              <a:t>. </a:t>
            </a:r>
            <a:r>
              <a:rPr lang="es-ES" dirty="0" err="1" smtClean="0"/>
              <a:t>Actualment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necessiten</a:t>
            </a:r>
            <a:r>
              <a:rPr lang="es-ES" dirty="0" smtClean="0"/>
              <a:t> </a:t>
            </a:r>
            <a:r>
              <a:rPr lang="es-ES" dirty="0" err="1" smtClean="0"/>
              <a:t>establir</a:t>
            </a:r>
            <a:r>
              <a:rPr lang="es-ES" dirty="0" smtClean="0"/>
              <a:t> </a:t>
            </a:r>
            <a:r>
              <a:rPr lang="es-ES" dirty="0" err="1" smtClean="0"/>
              <a:t>relacions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molts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, </a:t>
            </a:r>
            <a:r>
              <a:rPr lang="es-ES" dirty="0" err="1" smtClean="0"/>
              <a:t>tant</a:t>
            </a:r>
            <a:r>
              <a:rPr lang="es-ES" dirty="0" smtClean="0"/>
              <a:t> </a:t>
            </a:r>
            <a:r>
              <a:rPr lang="es-ES" dirty="0" err="1" smtClean="0"/>
              <a:t>propers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 smtClean="0"/>
              <a:t>llunyans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 err="1" smtClean="0"/>
              <a:t>Normalment</a:t>
            </a:r>
            <a:r>
              <a:rPr lang="es-ES" dirty="0" smtClean="0"/>
              <a:t>, les </a:t>
            </a:r>
            <a:r>
              <a:rPr lang="es-ES" dirty="0" err="1" smtClean="0"/>
              <a:t>relacions</a:t>
            </a:r>
            <a:r>
              <a:rPr lang="es-ES" dirty="0" smtClean="0"/>
              <a:t> que </a:t>
            </a:r>
            <a:r>
              <a:rPr lang="es-ES" dirty="0" err="1" smtClean="0"/>
              <a:t>s'estableixen</a:t>
            </a:r>
            <a:r>
              <a:rPr lang="es-ES" dirty="0" smtClean="0"/>
              <a:t> entre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pacífiques</a:t>
            </a:r>
            <a:r>
              <a:rPr lang="es-ES" dirty="0" smtClean="0"/>
              <a:t>.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, per </a:t>
            </a:r>
            <a:r>
              <a:rPr lang="es-ES" dirty="0" err="1" smtClean="0"/>
              <a:t>exemple</a:t>
            </a:r>
            <a:r>
              <a:rPr lang="es-ES" dirty="0" smtClean="0"/>
              <a:t>, </a:t>
            </a:r>
            <a:r>
              <a:rPr lang="es-ES" dirty="0" err="1" smtClean="0"/>
              <a:t>mantenen</a:t>
            </a:r>
            <a:r>
              <a:rPr lang="es-ES" dirty="0" smtClean="0"/>
              <a:t> </a:t>
            </a:r>
            <a:r>
              <a:rPr lang="es-ES" dirty="0" err="1" smtClean="0"/>
              <a:t>intercanvis</a:t>
            </a:r>
            <a:r>
              <a:rPr lang="es-ES" dirty="0" smtClean="0"/>
              <a:t> </a:t>
            </a:r>
            <a:r>
              <a:rPr lang="es-ES" dirty="0" err="1" smtClean="0"/>
              <a:t>econòmics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molts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del </a:t>
            </a:r>
            <a:r>
              <a:rPr lang="es-ES" dirty="0" err="1" smtClean="0"/>
              <a:t>món</a:t>
            </a:r>
            <a:r>
              <a:rPr lang="es-ES" dirty="0" smtClean="0"/>
              <a:t> per </a:t>
            </a:r>
            <a:r>
              <a:rPr lang="es-ES" dirty="0" err="1" smtClean="0"/>
              <a:t>proveir</a:t>
            </a:r>
            <a:r>
              <a:rPr lang="es-ES" dirty="0" smtClean="0"/>
              <a:t> de les </a:t>
            </a:r>
            <a:r>
              <a:rPr lang="es-ES" dirty="0" err="1" smtClean="0"/>
              <a:t>mercaderies</a:t>
            </a:r>
            <a:r>
              <a:rPr lang="es-ES" dirty="0" smtClean="0"/>
              <a:t> que </a:t>
            </a:r>
            <a:r>
              <a:rPr lang="es-ES" dirty="0" err="1" smtClean="0"/>
              <a:t>necessiten</a:t>
            </a:r>
            <a:r>
              <a:rPr lang="es-ES" dirty="0" smtClean="0"/>
              <a:t> i per </a:t>
            </a:r>
            <a:r>
              <a:rPr lang="es-ES" dirty="0" err="1" smtClean="0"/>
              <a:t>vendre</a:t>
            </a:r>
            <a:r>
              <a:rPr lang="es-ES" dirty="0" smtClean="0"/>
              <a:t> </a:t>
            </a:r>
            <a:r>
              <a:rPr lang="es-ES" dirty="0" err="1" smtClean="0"/>
              <a:t>part</a:t>
            </a:r>
            <a:r>
              <a:rPr lang="es-ES" dirty="0" smtClean="0"/>
              <a:t> del que </a:t>
            </a:r>
            <a:r>
              <a:rPr lang="es-ES" dirty="0" err="1" smtClean="0"/>
              <a:t>produeixen</a:t>
            </a:r>
            <a:r>
              <a:rPr lang="es-ES" dirty="0" smtClean="0"/>
              <a:t>. La </a:t>
            </a:r>
            <a:r>
              <a:rPr lang="es-ES" dirty="0" err="1" smtClean="0"/>
              <a:t>població</a:t>
            </a:r>
            <a:r>
              <a:rPr lang="es-ES" dirty="0" smtClean="0"/>
              <a:t> es </a:t>
            </a:r>
            <a:r>
              <a:rPr lang="es-ES" dirty="0" err="1" smtClean="0"/>
              <a:t>mou</a:t>
            </a:r>
            <a:r>
              <a:rPr lang="es-ES" dirty="0" smtClean="0"/>
              <a:t> </a:t>
            </a:r>
            <a:r>
              <a:rPr lang="es-ES" dirty="0" err="1" smtClean="0"/>
              <a:t>d'uns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a </a:t>
            </a:r>
            <a:r>
              <a:rPr lang="es-ES" dirty="0" err="1" smtClean="0"/>
              <a:t>uns</a:t>
            </a:r>
            <a:r>
              <a:rPr lang="es-ES" dirty="0" smtClean="0"/>
              <a:t> </a:t>
            </a:r>
            <a:r>
              <a:rPr lang="es-ES" dirty="0" err="1" smtClean="0"/>
              <a:t>altres</a:t>
            </a:r>
            <a:r>
              <a:rPr lang="es-ES" dirty="0" smtClean="0"/>
              <a:t> per </a:t>
            </a:r>
            <a:r>
              <a:rPr lang="es-ES" dirty="0" err="1" smtClean="0"/>
              <a:t>feina</a:t>
            </a:r>
            <a:r>
              <a:rPr lang="es-ES" dirty="0" smtClean="0"/>
              <a:t>, </a:t>
            </a:r>
            <a:r>
              <a:rPr lang="es-ES" dirty="0" err="1" smtClean="0"/>
              <a:t>turisme</a:t>
            </a:r>
            <a:r>
              <a:rPr lang="es-ES" dirty="0" smtClean="0"/>
              <a:t>, </a:t>
            </a:r>
            <a:r>
              <a:rPr lang="es-ES" dirty="0" err="1" smtClean="0"/>
              <a:t>estudis</a:t>
            </a:r>
            <a:r>
              <a:rPr lang="es-ES" dirty="0" smtClean="0"/>
              <a:t>..., i </a:t>
            </a:r>
            <a:r>
              <a:rPr lang="es-ES" dirty="0" err="1" smtClean="0"/>
              <a:t>sovint</a:t>
            </a:r>
            <a:r>
              <a:rPr lang="es-ES" dirty="0" smtClean="0"/>
              <a:t> </a:t>
            </a:r>
            <a:r>
              <a:rPr lang="es-ES" dirty="0" err="1" smtClean="0"/>
              <a:t>aquests</a:t>
            </a:r>
            <a:r>
              <a:rPr lang="es-ES" dirty="0" smtClean="0"/>
              <a:t> </a:t>
            </a:r>
            <a:r>
              <a:rPr lang="es-ES" dirty="0" err="1" smtClean="0"/>
              <a:t>moviments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deguts</a:t>
            </a:r>
            <a:r>
              <a:rPr lang="es-ES" dirty="0" smtClean="0"/>
              <a:t> a </a:t>
            </a:r>
            <a:r>
              <a:rPr lang="es-ES" dirty="0" err="1" smtClean="0"/>
              <a:t>acords</a:t>
            </a:r>
            <a:r>
              <a:rPr lang="es-ES" dirty="0" smtClean="0"/>
              <a:t> entre </a:t>
            </a:r>
            <a:r>
              <a:rPr lang="es-ES" dirty="0" err="1" smtClean="0"/>
              <a:t>ells</a:t>
            </a:r>
            <a:r>
              <a:rPr lang="es-ES" dirty="0" smtClean="0"/>
              <a:t>. També </a:t>
            </a:r>
            <a:r>
              <a:rPr lang="es-ES" dirty="0" err="1" smtClean="0"/>
              <a:t>s'ajuda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que </a:t>
            </a:r>
            <a:r>
              <a:rPr lang="es-ES" dirty="0" err="1" smtClean="0"/>
              <a:t>ho</a:t>
            </a:r>
            <a:r>
              <a:rPr lang="es-ES" dirty="0" smtClean="0"/>
              <a:t> </a:t>
            </a:r>
            <a:r>
              <a:rPr lang="es-ES" dirty="0" err="1" smtClean="0"/>
              <a:t>necessiten</a:t>
            </a:r>
            <a:r>
              <a:rPr lang="es-ES" dirty="0" smtClean="0"/>
              <a:t> en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aspectes</a:t>
            </a:r>
            <a:r>
              <a:rPr lang="es-ES" dirty="0" smtClean="0"/>
              <a:t> (</a:t>
            </a:r>
            <a:r>
              <a:rPr lang="es-ES" dirty="0" err="1" smtClean="0"/>
              <a:t>educació</a:t>
            </a:r>
            <a:r>
              <a:rPr lang="es-ES" dirty="0" smtClean="0"/>
              <a:t>, </a:t>
            </a:r>
            <a:r>
              <a:rPr lang="es-ES" dirty="0" err="1" smtClean="0"/>
              <a:t>salut</a:t>
            </a:r>
            <a:r>
              <a:rPr lang="es-ES" dirty="0" smtClean="0"/>
              <a:t>, </a:t>
            </a:r>
            <a:r>
              <a:rPr lang="es-ES" dirty="0" err="1" smtClean="0"/>
              <a:t>desenvolupament</a:t>
            </a:r>
            <a:r>
              <a:rPr lang="es-ES" dirty="0" smtClean="0"/>
              <a:t> </a:t>
            </a:r>
            <a:r>
              <a:rPr lang="es-ES" dirty="0" err="1" smtClean="0"/>
              <a:t>econòmic</a:t>
            </a:r>
            <a:r>
              <a:rPr lang="es-ES" dirty="0" smtClean="0"/>
              <a:t>...).</a:t>
            </a:r>
          </a:p>
          <a:p>
            <a:pPr fontAlgn="base"/>
            <a:r>
              <a:rPr lang="es-ES" dirty="0" smtClean="0"/>
              <a:t>Per facilitar les </a:t>
            </a:r>
            <a:r>
              <a:rPr lang="es-ES" dirty="0" err="1" smtClean="0"/>
              <a:t>seves</a:t>
            </a:r>
            <a:r>
              <a:rPr lang="es-ES" dirty="0" smtClean="0"/>
              <a:t> </a:t>
            </a:r>
            <a:r>
              <a:rPr lang="es-ES" dirty="0" err="1" smtClean="0"/>
              <a:t>relacions</a:t>
            </a:r>
            <a:r>
              <a:rPr lang="es-ES" dirty="0" smtClean="0"/>
              <a:t>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signen </a:t>
            </a:r>
            <a:r>
              <a:rPr lang="es-ES" b="1" dirty="0" err="1" smtClean="0"/>
              <a:t>tractats</a:t>
            </a:r>
            <a:r>
              <a:rPr lang="es-ES" dirty="0" smtClean="0"/>
              <a:t>, </a:t>
            </a:r>
            <a:r>
              <a:rPr lang="es-ES" b="1" dirty="0" smtClean="0"/>
              <a:t>pactes </a:t>
            </a:r>
            <a:r>
              <a:rPr lang="es-ES" dirty="0" smtClean="0"/>
              <a:t>i </a:t>
            </a:r>
            <a:r>
              <a:rPr lang="es-ES" b="1" dirty="0" err="1" smtClean="0"/>
              <a:t>convenis</a:t>
            </a:r>
            <a:r>
              <a:rPr lang="es-ES" dirty="0" smtClean="0"/>
              <a:t>.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documents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es comprometen a </a:t>
            </a:r>
            <a:r>
              <a:rPr lang="es-ES" dirty="0" err="1" smtClean="0"/>
              <a:t>determinades</a:t>
            </a:r>
            <a:r>
              <a:rPr lang="es-ES" dirty="0" smtClean="0"/>
              <a:t> </a:t>
            </a:r>
            <a:r>
              <a:rPr lang="es-ES" dirty="0" err="1" smtClean="0"/>
              <a:t>accions</a:t>
            </a:r>
            <a:r>
              <a:rPr lang="es-ES" dirty="0" smtClean="0"/>
              <a:t> en una </a:t>
            </a:r>
            <a:r>
              <a:rPr lang="es-ES" dirty="0" err="1" smtClean="0"/>
              <a:t>matèria</a:t>
            </a:r>
            <a:r>
              <a:rPr lang="es-ES" dirty="0" smtClean="0"/>
              <a:t> concreta (</a:t>
            </a:r>
            <a:r>
              <a:rPr lang="es-ES" dirty="0" err="1" smtClean="0"/>
              <a:t>medi</a:t>
            </a:r>
            <a:r>
              <a:rPr lang="es-ES" dirty="0" smtClean="0"/>
              <a:t> </a:t>
            </a:r>
            <a:r>
              <a:rPr lang="es-ES" dirty="0" err="1" smtClean="0"/>
              <a:t>ambient</a:t>
            </a:r>
            <a:r>
              <a:rPr lang="es-ES" dirty="0" smtClean="0"/>
              <a:t>, </a:t>
            </a:r>
            <a:r>
              <a:rPr lang="es-ES" dirty="0" err="1" smtClean="0"/>
              <a:t>armament</a:t>
            </a:r>
            <a:r>
              <a:rPr lang="es-ES" dirty="0" smtClean="0"/>
              <a:t>, </a:t>
            </a:r>
            <a:r>
              <a:rPr lang="es-ES" dirty="0" err="1" smtClean="0"/>
              <a:t>educació</a:t>
            </a:r>
            <a:r>
              <a:rPr lang="es-ES" dirty="0" smtClean="0"/>
              <a:t>, </a:t>
            </a:r>
            <a:r>
              <a:rPr lang="es-ES" dirty="0" err="1" smtClean="0"/>
              <a:t>comerç</a:t>
            </a:r>
            <a:r>
              <a:rPr lang="es-ES" dirty="0" smtClean="0"/>
              <a:t>...).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10. </a:t>
            </a:r>
            <a:r>
              <a:rPr lang="fr-FR" b="0" dirty="0" smtClean="0"/>
              <a:t>Les relacions entre els </a:t>
            </a:r>
            <a:r>
              <a:rPr lang="fr-FR" b="0" dirty="0" err="1" smtClean="0"/>
              <a:t>estats</a:t>
            </a:r>
            <a:r>
              <a:rPr lang="fr-FR" b="0" dirty="0" smtClean="0"/>
              <a:t/>
            </a:r>
            <a:br>
              <a:rPr lang="fr-FR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453336"/>
          </a:xfrm>
        </p:spPr>
        <p:txBody>
          <a:bodyPr>
            <a:normAutofit lnSpcReduction="10000"/>
          </a:bodyPr>
          <a:lstStyle/>
          <a:p>
            <a:pPr fontAlgn="base"/>
            <a:r>
              <a:rPr lang="es-ES" dirty="0" smtClean="0"/>
              <a:t>De </a:t>
            </a:r>
            <a:r>
              <a:rPr lang="es-ES" dirty="0" err="1" smtClean="0"/>
              <a:t>vegades</a:t>
            </a:r>
            <a:r>
              <a:rPr lang="es-ES" dirty="0" smtClean="0"/>
              <a:t>, </a:t>
            </a:r>
            <a:r>
              <a:rPr lang="es-ES" dirty="0" err="1" smtClean="0"/>
              <a:t>però</a:t>
            </a:r>
            <a:r>
              <a:rPr lang="es-ES" dirty="0" smtClean="0"/>
              <a:t>, </a:t>
            </a:r>
            <a:r>
              <a:rPr lang="es-ES" dirty="0" err="1" smtClean="0"/>
              <a:t>sorgeixen</a:t>
            </a:r>
            <a:r>
              <a:rPr lang="es-ES" dirty="0" smtClean="0"/>
              <a:t> </a:t>
            </a:r>
            <a:r>
              <a:rPr lang="es-ES" dirty="0" err="1" smtClean="0"/>
              <a:t>conflictes</a:t>
            </a:r>
            <a:r>
              <a:rPr lang="es-ES" dirty="0" smtClean="0"/>
              <a:t> entre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.</a:t>
            </a:r>
          </a:p>
          <a:p>
            <a:pPr lvl="1" fontAlgn="base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comuns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 </a:t>
            </a:r>
            <a:r>
              <a:rPr lang="es-ES" b="1" dirty="0" err="1" smtClean="0"/>
              <a:t>conflictes</a:t>
            </a:r>
            <a:r>
              <a:rPr lang="es-ES" b="1" dirty="0" smtClean="0"/>
              <a:t> </a:t>
            </a:r>
            <a:r>
              <a:rPr lang="es-ES" b="1" dirty="0" err="1" smtClean="0"/>
              <a:t>econòmics</a:t>
            </a:r>
            <a:r>
              <a:rPr lang="es-ES" dirty="0" smtClean="0"/>
              <a:t>, que </a:t>
            </a:r>
            <a:r>
              <a:rPr lang="es-ES" dirty="0" err="1" smtClean="0"/>
              <a:t>apareixen</a:t>
            </a:r>
            <a:r>
              <a:rPr lang="es-ES" dirty="0" smtClean="0"/>
              <a:t> </a:t>
            </a:r>
            <a:r>
              <a:rPr lang="es-ES" dirty="0" err="1" smtClean="0"/>
              <a:t>quan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interessos</a:t>
            </a:r>
            <a:r>
              <a:rPr lang="es-ES" dirty="0" smtClean="0"/>
              <a:t> </a:t>
            </a:r>
            <a:r>
              <a:rPr lang="es-ES" dirty="0" err="1" smtClean="0"/>
              <a:t>econòmics</a:t>
            </a:r>
            <a:r>
              <a:rPr lang="es-ES" dirty="0" smtClean="0"/>
              <a:t> de dos o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topen. Per </a:t>
            </a:r>
            <a:r>
              <a:rPr lang="es-ES" dirty="0" err="1" smtClean="0"/>
              <a:t>exemple</a:t>
            </a:r>
            <a:r>
              <a:rPr lang="es-ES" dirty="0" smtClean="0"/>
              <a:t>, el 2005 </a:t>
            </a:r>
            <a:r>
              <a:rPr lang="es-ES" dirty="0" err="1" smtClean="0"/>
              <a:t>milers</a:t>
            </a:r>
            <a:r>
              <a:rPr lang="es-ES" dirty="0" smtClean="0"/>
              <a:t> de peces de roba </a:t>
            </a:r>
            <a:r>
              <a:rPr lang="es-ES" dirty="0" err="1" smtClean="0"/>
              <a:t>procedents</a:t>
            </a:r>
            <a:r>
              <a:rPr lang="es-ES" dirty="0" smtClean="0"/>
              <a:t> de la </a:t>
            </a:r>
            <a:r>
              <a:rPr lang="es-ES" dirty="0" err="1" smtClean="0"/>
              <a:t>Xina</a:t>
            </a:r>
            <a:r>
              <a:rPr lang="es-ES" dirty="0" smtClean="0"/>
              <a:t> van ser </a:t>
            </a:r>
            <a:r>
              <a:rPr lang="es-ES" dirty="0" err="1" smtClean="0"/>
              <a:t>bloquejades</a:t>
            </a:r>
            <a:r>
              <a:rPr lang="es-ES" dirty="0" smtClean="0"/>
              <a:t> a les </a:t>
            </a:r>
            <a:r>
              <a:rPr lang="es-ES" dirty="0" err="1" smtClean="0"/>
              <a:t>fronteres</a:t>
            </a:r>
            <a:r>
              <a:rPr lang="es-ES" dirty="0" smtClean="0"/>
              <a:t> de la UE </a:t>
            </a:r>
            <a:r>
              <a:rPr lang="es-ES" dirty="0" err="1" smtClean="0"/>
              <a:t>perquè</a:t>
            </a:r>
            <a:r>
              <a:rPr lang="es-ES" dirty="0" smtClean="0"/>
              <a:t> </a:t>
            </a:r>
            <a:r>
              <a:rPr lang="es-ES" dirty="0" err="1" smtClean="0"/>
              <a:t>vulneraven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tractats</a:t>
            </a:r>
            <a:r>
              <a:rPr lang="es-ES" dirty="0" smtClean="0"/>
              <a:t> de </a:t>
            </a:r>
            <a:r>
              <a:rPr lang="es-ES" dirty="0" err="1" smtClean="0"/>
              <a:t>comerç</a:t>
            </a:r>
            <a:r>
              <a:rPr lang="es-ES" dirty="0" smtClean="0"/>
              <a:t> de </a:t>
            </a:r>
            <a:r>
              <a:rPr lang="es-ES" dirty="0" err="1" smtClean="0"/>
              <a:t>mercaderies</a:t>
            </a:r>
            <a:r>
              <a:rPr lang="es-ES" dirty="0" smtClean="0"/>
              <a:t> entre la </a:t>
            </a:r>
            <a:r>
              <a:rPr lang="es-ES" dirty="0" err="1" smtClean="0"/>
              <a:t>Xina</a:t>
            </a:r>
            <a:r>
              <a:rPr lang="es-ES" dirty="0" smtClean="0"/>
              <a:t> i la Unió Europea.</a:t>
            </a:r>
          </a:p>
          <a:p>
            <a:pPr lvl="1" fontAlgn="base"/>
            <a:r>
              <a:rPr lang="es-ES" dirty="0" smtClean="0"/>
              <a:t>En </a:t>
            </a:r>
            <a:r>
              <a:rPr lang="es-ES" dirty="0" err="1" smtClean="0"/>
              <a:t>els</a:t>
            </a:r>
            <a:r>
              <a:rPr lang="es-ES" dirty="0" smtClean="0"/>
              <a:t> casos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greus</a:t>
            </a:r>
            <a:r>
              <a:rPr lang="es-ES" dirty="0" smtClean="0"/>
              <a:t>, </a:t>
            </a:r>
            <a:r>
              <a:rPr lang="es-ES" dirty="0" err="1" smtClean="0"/>
              <a:t>esclaten</a:t>
            </a:r>
            <a:r>
              <a:rPr lang="es-ES" dirty="0" smtClean="0"/>
              <a:t> </a:t>
            </a:r>
            <a:r>
              <a:rPr lang="es-ES" b="1" dirty="0" err="1" smtClean="0"/>
              <a:t>conflictes</a:t>
            </a:r>
            <a:r>
              <a:rPr lang="es-ES" b="1" dirty="0" smtClean="0"/>
              <a:t> </a:t>
            </a:r>
            <a:r>
              <a:rPr lang="es-ES" b="1" dirty="0" err="1" smtClean="0"/>
              <a:t>militars</a:t>
            </a:r>
            <a:r>
              <a:rPr lang="es-ES" dirty="0" smtClean="0"/>
              <a:t>, que poden donar </a:t>
            </a:r>
            <a:r>
              <a:rPr lang="es-ES" dirty="0" err="1" smtClean="0"/>
              <a:t>lloc</a:t>
            </a:r>
            <a:r>
              <a:rPr lang="es-ES" dirty="0" smtClean="0"/>
              <a:t> a </a:t>
            </a:r>
            <a:r>
              <a:rPr lang="es-ES" dirty="0" err="1" smtClean="0"/>
              <a:t>guerres</a:t>
            </a:r>
            <a:r>
              <a:rPr lang="es-ES" dirty="0" smtClean="0"/>
              <a:t> terribles.</a:t>
            </a:r>
          </a:p>
          <a:p>
            <a:pPr lvl="1" fontAlgn="base"/>
            <a:endParaRPr lang="es-ES" dirty="0" smtClean="0"/>
          </a:p>
          <a:p>
            <a:pPr fontAlgn="base"/>
            <a:r>
              <a:rPr lang="es-ES" dirty="0" smtClean="0"/>
              <a:t>Per </a:t>
            </a:r>
            <a:r>
              <a:rPr lang="es-ES" dirty="0" err="1" smtClean="0"/>
              <a:t>resoldre</a:t>
            </a:r>
            <a:r>
              <a:rPr lang="es-ES" dirty="0" smtClean="0"/>
              <a:t> o evitar </a:t>
            </a:r>
            <a:r>
              <a:rPr lang="es-ES" dirty="0" err="1" smtClean="0"/>
              <a:t>aquests</a:t>
            </a:r>
            <a:r>
              <a:rPr lang="es-ES" dirty="0" smtClean="0"/>
              <a:t> </a:t>
            </a:r>
            <a:r>
              <a:rPr lang="es-ES" dirty="0" err="1" smtClean="0"/>
              <a:t>conflictes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sol·liciten</a:t>
            </a:r>
            <a:r>
              <a:rPr lang="es-ES" dirty="0" smtClean="0"/>
              <a:t> </a:t>
            </a:r>
            <a:r>
              <a:rPr lang="es-ES" dirty="0" err="1" smtClean="0"/>
              <a:t>l'ajuda</a:t>
            </a:r>
            <a:r>
              <a:rPr lang="es-ES" dirty="0" smtClean="0"/>
              <a:t> </a:t>
            </a:r>
            <a:r>
              <a:rPr lang="es-ES" dirty="0" err="1" smtClean="0"/>
              <a:t>d'altres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o recorren a la </a:t>
            </a:r>
            <a:r>
              <a:rPr lang="es-ES" dirty="0" err="1" smtClean="0"/>
              <a:t>mediació</a:t>
            </a:r>
            <a:r>
              <a:rPr lang="es-ES" dirty="0" smtClean="0"/>
              <a:t> </a:t>
            </a:r>
            <a:r>
              <a:rPr lang="es-ES" dirty="0" err="1" smtClean="0"/>
              <a:t>d'organismes</a:t>
            </a:r>
            <a:r>
              <a:rPr lang="es-ES" dirty="0" smtClean="0"/>
              <a:t> </a:t>
            </a:r>
            <a:r>
              <a:rPr lang="es-ES" dirty="0" err="1" smtClean="0"/>
              <a:t>internacionals</a:t>
            </a:r>
            <a:r>
              <a:rPr lang="es-ES" dirty="0" smtClean="0"/>
              <a:t>.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733256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s-ES" dirty="0" smtClean="0"/>
              <a:t>Les </a:t>
            </a:r>
            <a:r>
              <a:rPr lang="es-ES" b="1" dirty="0" err="1" smtClean="0"/>
              <a:t>organitzacions</a:t>
            </a:r>
            <a:r>
              <a:rPr lang="es-ES" b="1" dirty="0" smtClean="0"/>
              <a:t> </a:t>
            </a:r>
            <a:r>
              <a:rPr lang="es-ES" b="1" dirty="0" err="1" smtClean="0"/>
              <a:t>internacionals</a:t>
            </a:r>
            <a:r>
              <a:rPr lang="es-ES" dirty="0" smtClean="0"/>
              <a:t> 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associacions</a:t>
            </a:r>
            <a:r>
              <a:rPr lang="es-ES" dirty="0" smtClean="0"/>
              <a:t> que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han </a:t>
            </a:r>
            <a:r>
              <a:rPr lang="es-ES" dirty="0" err="1" smtClean="0"/>
              <a:t>creat</a:t>
            </a:r>
            <a:r>
              <a:rPr lang="es-ES" dirty="0" smtClean="0"/>
              <a:t> </a:t>
            </a:r>
            <a:r>
              <a:rPr lang="es-ES" dirty="0" err="1" smtClean="0"/>
              <a:t>voluntàriament</a:t>
            </a:r>
            <a:r>
              <a:rPr lang="es-ES" dirty="0" smtClean="0"/>
              <a:t> per </a:t>
            </a:r>
            <a:r>
              <a:rPr lang="es-ES" dirty="0" err="1" smtClean="0"/>
              <a:t>tractar</a:t>
            </a:r>
            <a:r>
              <a:rPr lang="es-ES" dirty="0" smtClean="0"/>
              <a:t> </a:t>
            </a:r>
            <a:r>
              <a:rPr lang="es-ES" dirty="0" err="1" smtClean="0"/>
              <a:t>afers</a:t>
            </a:r>
            <a:r>
              <a:rPr lang="es-ES" dirty="0" smtClean="0"/>
              <a:t> </a:t>
            </a:r>
            <a:r>
              <a:rPr lang="es-ES" dirty="0" err="1" smtClean="0"/>
              <a:t>d'interès</a:t>
            </a:r>
            <a:r>
              <a:rPr lang="es-ES" dirty="0" smtClean="0"/>
              <a:t> </a:t>
            </a:r>
            <a:r>
              <a:rPr lang="es-ES" dirty="0" err="1" smtClean="0"/>
              <a:t>comú</a:t>
            </a:r>
            <a:r>
              <a:rPr lang="es-ES" dirty="0" smtClean="0"/>
              <a:t> i per </a:t>
            </a:r>
            <a:r>
              <a:rPr lang="es-ES" dirty="0" err="1" smtClean="0"/>
              <a:t>prendre</a:t>
            </a:r>
            <a:r>
              <a:rPr lang="es-ES" dirty="0" smtClean="0"/>
              <a:t> </a:t>
            </a:r>
            <a:r>
              <a:rPr lang="es-ES" dirty="0" err="1" smtClean="0"/>
              <a:t>decisions</a:t>
            </a:r>
            <a:r>
              <a:rPr lang="es-ES" dirty="0" smtClean="0"/>
              <a:t> sobre </a:t>
            </a:r>
            <a:r>
              <a:rPr lang="es-ES" dirty="0" err="1" smtClean="0"/>
              <a:t>aquestes</a:t>
            </a:r>
            <a:r>
              <a:rPr lang="es-ES" dirty="0" smtClean="0"/>
              <a:t> </a:t>
            </a:r>
            <a:r>
              <a:rPr lang="es-ES" dirty="0" err="1" smtClean="0"/>
              <a:t>qüestions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Es diferencien per </a:t>
            </a:r>
            <a:r>
              <a:rPr lang="es-ES" dirty="0" err="1" smtClean="0"/>
              <a:t>l'àmbit</a:t>
            </a:r>
            <a:r>
              <a:rPr lang="es-ES" dirty="0" smtClean="0"/>
              <a:t> territorial sobre el </a:t>
            </a:r>
            <a:r>
              <a:rPr lang="es-ES" dirty="0" err="1" smtClean="0"/>
              <a:t>qual</a:t>
            </a:r>
            <a:r>
              <a:rPr lang="es-ES" dirty="0" smtClean="0"/>
              <a:t> </a:t>
            </a:r>
            <a:r>
              <a:rPr lang="es-ES" dirty="0" err="1" smtClean="0"/>
              <a:t>actuen</a:t>
            </a:r>
            <a:r>
              <a:rPr lang="es-ES" dirty="0" smtClean="0"/>
              <a:t>. </a:t>
            </a:r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organitzacions</a:t>
            </a:r>
            <a:r>
              <a:rPr lang="es-ES" dirty="0" smtClean="0"/>
              <a:t> </a:t>
            </a:r>
            <a:r>
              <a:rPr lang="es-ES" dirty="0" err="1" smtClean="0"/>
              <a:t>internacionals</a:t>
            </a:r>
            <a:r>
              <a:rPr lang="es-ES" dirty="0" smtClean="0"/>
              <a:t> que </a:t>
            </a:r>
            <a:r>
              <a:rPr lang="es-ES" dirty="0" err="1" smtClean="0"/>
              <a:t>tenen</a:t>
            </a:r>
            <a:r>
              <a:rPr lang="es-ES" dirty="0" smtClean="0"/>
              <a:t> un </a:t>
            </a:r>
            <a:r>
              <a:rPr lang="es-ES" b="1" dirty="0" err="1" smtClean="0"/>
              <a:t>abast</a:t>
            </a:r>
            <a:r>
              <a:rPr lang="es-ES" b="1" dirty="0" smtClean="0"/>
              <a:t> mundial</a:t>
            </a:r>
            <a:r>
              <a:rPr lang="es-ES" dirty="0" smtClean="0"/>
              <a:t> (per </a:t>
            </a:r>
            <a:r>
              <a:rPr lang="es-ES" dirty="0" err="1" smtClean="0"/>
              <a:t>exemple</a:t>
            </a:r>
            <a:r>
              <a:rPr lang="es-ES" dirty="0" smtClean="0"/>
              <a:t>, </a:t>
            </a:r>
            <a:r>
              <a:rPr lang="es-ES" dirty="0" err="1" smtClean="0"/>
              <a:t>l'ONU</a:t>
            </a:r>
            <a:r>
              <a:rPr lang="es-ES" dirty="0" smtClean="0"/>
              <a:t>) i </a:t>
            </a:r>
            <a:r>
              <a:rPr lang="es-ES" dirty="0" err="1" smtClean="0"/>
              <a:t>d'altres</a:t>
            </a:r>
            <a:r>
              <a:rPr lang="es-ES" dirty="0" smtClean="0"/>
              <a:t> que </a:t>
            </a:r>
            <a:r>
              <a:rPr lang="es-ES" dirty="0" err="1" smtClean="0"/>
              <a:t>només</a:t>
            </a:r>
            <a:r>
              <a:rPr lang="es-ES" dirty="0" smtClean="0"/>
              <a:t> agrupen </a:t>
            </a:r>
            <a:r>
              <a:rPr lang="es-ES" b="1" dirty="0" err="1" smtClean="0"/>
              <a:t>països</a:t>
            </a:r>
            <a:r>
              <a:rPr lang="es-ES" b="1" dirty="0" smtClean="0"/>
              <a:t> </a:t>
            </a:r>
            <a:r>
              <a:rPr lang="es-ES" b="1" dirty="0" err="1" smtClean="0"/>
              <a:t>d'una</a:t>
            </a:r>
            <a:r>
              <a:rPr lang="es-ES" b="1" dirty="0" smtClean="0"/>
              <a:t> zona determinada</a:t>
            </a:r>
            <a:r>
              <a:rPr lang="es-ES" dirty="0" smtClean="0"/>
              <a:t> del </a:t>
            </a:r>
            <a:r>
              <a:rPr lang="es-ES" dirty="0" err="1" smtClean="0"/>
              <a:t>món</a:t>
            </a:r>
            <a:r>
              <a:rPr lang="es-ES" dirty="0" smtClean="0"/>
              <a:t> (</a:t>
            </a:r>
            <a:r>
              <a:rPr lang="es-ES" dirty="0" err="1" smtClean="0"/>
              <a:t>com</a:t>
            </a:r>
            <a:r>
              <a:rPr lang="es-ES" dirty="0" smtClean="0"/>
              <a:t> la Unió Europea, </a:t>
            </a:r>
            <a:r>
              <a:rPr lang="es-ES" dirty="0" err="1" smtClean="0"/>
              <a:t>l'Organització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</a:t>
            </a:r>
            <a:r>
              <a:rPr lang="es-ES" dirty="0" err="1" smtClean="0"/>
              <a:t>Americans</a:t>
            </a:r>
            <a:r>
              <a:rPr lang="es-ES" dirty="0" smtClean="0"/>
              <a:t> i la </a:t>
            </a:r>
            <a:r>
              <a:rPr lang="es-ES" dirty="0" err="1" smtClean="0"/>
              <a:t>Lliga</a:t>
            </a:r>
            <a:r>
              <a:rPr lang="es-ES" dirty="0" smtClean="0"/>
              <a:t> </a:t>
            </a:r>
            <a:r>
              <a:rPr lang="es-ES" dirty="0" err="1" smtClean="0"/>
              <a:t>Àrab</a:t>
            </a:r>
            <a:r>
              <a:rPr lang="es-ES" dirty="0" smtClean="0"/>
              <a:t>).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dirty="0" smtClean="0"/>
              <a:t>També es </a:t>
            </a:r>
            <a:r>
              <a:rPr lang="es-ES" dirty="0" err="1" smtClean="0"/>
              <a:t>distingeixen</a:t>
            </a:r>
            <a:r>
              <a:rPr lang="es-ES" dirty="0" smtClean="0"/>
              <a:t> </a:t>
            </a:r>
            <a:r>
              <a:rPr lang="es-ES" dirty="0" err="1" smtClean="0"/>
              <a:t>pels</a:t>
            </a:r>
            <a:r>
              <a:rPr lang="es-ES" dirty="0" smtClean="0"/>
              <a:t> </a:t>
            </a:r>
            <a:r>
              <a:rPr lang="es-ES" dirty="0" err="1" smtClean="0"/>
              <a:t>objectius</a:t>
            </a:r>
            <a:r>
              <a:rPr lang="es-ES" dirty="0" smtClean="0"/>
              <a:t>. </a:t>
            </a:r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organitzacions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objectius</a:t>
            </a:r>
            <a:r>
              <a:rPr lang="es-ES" dirty="0" smtClean="0"/>
              <a:t>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variats</a:t>
            </a:r>
            <a:r>
              <a:rPr lang="es-ES" dirty="0" smtClean="0"/>
              <a:t> (</a:t>
            </a:r>
            <a:r>
              <a:rPr lang="es-ES" dirty="0" err="1" smtClean="0"/>
              <a:t>és</a:t>
            </a:r>
            <a:r>
              <a:rPr lang="es-ES" dirty="0" smtClean="0"/>
              <a:t> el cas de </a:t>
            </a:r>
            <a:r>
              <a:rPr lang="es-ES" dirty="0" err="1" smtClean="0"/>
              <a:t>l'ONU</a:t>
            </a:r>
            <a:r>
              <a:rPr lang="es-ES" dirty="0" smtClean="0"/>
              <a:t>) i </a:t>
            </a:r>
            <a:r>
              <a:rPr lang="es-ES" dirty="0" err="1" smtClean="0"/>
              <a:t>d'altres</a:t>
            </a:r>
            <a:r>
              <a:rPr lang="es-ES" dirty="0" smtClean="0"/>
              <a:t> que </a:t>
            </a:r>
            <a:r>
              <a:rPr lang="es-ES" dirty="0" err="1" smtClean="0"/>
              <a:t>només</a:t>
            </a:r>
            <a:r>
              <a:rPr lang="es-ES" dirty="0" smtClean="0"/>
              <a:t> </a:t>
            </a:r>
            <a:r>
              <a:rPr lang="es-ES" dirty="0" err="1" smtClean="0"/>
              <a:t>tracten</a:t>
            </a:r>
            <a:r>
              <a:rPr lang="es-ES" dirty="0" smtClean="0"/>
              <a:t> una </a:t>
            </a:r>
            <a:r>
              <a:rPr lang="es-ES" dirty="0" err="1" smtClean="0"/>
              <a:t>matèria</a:t>
            </a:r>
            <a:r>
              <a:rPr lang="es-ES" dirty="0" smtClean="0"/>
              <a:t> específica. L'OTAN, per </a:t>
            </a:r>
            <a:r>
              <a:rPr lang="es-ES" dirty="0" err="1" smtClean="0"/>
              <a:t>exemple</a:t>
            </a:r>
            <a:r>
              <a:rPr lang="es-ES" dirty="0" smtClean="0"/>
              <a:t>,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una</a:t>
            </a:r>
            <a:r>
              <a:rPr lang="es-ES" b="1" dirty="0" err="1" smtClean="0"/>
              <a:t>organització</a:t>
            </a:r>
            <a:r>
              <a:rPr lang="es-ES" b="1" dirty="0" smtClean="0"/>
              <a:t> militar </a:t>
            </a:r>
            <a:r>
              <a:rPr lang="es-ES" dirty="0" smtClean="0"/>
              <a:t>que </a:t>
            </a:r>
            <a:r>
              <a:rPr lang="es-ES" dirty="0" err="1" smtClean="0"/>
              <a:t>uneix</a:t>
            </a:r>
            <a:r>
              <a:rPr lang="es-ES" dirty="0" smtClean="0"/>
              <a:t> 19 </a:t>
            </a:r>
            <a:r>
              <a:rPr lang="es-ES" dirty="0" err="1" smtClean="0"/>
              <a:t>països</a:t>
            </a:r>
            <a:r>
              <a:rPr lang="es-ES" dirty="0" smtClean="0"/>
              <a:t> </a:t>
            </a:r>
            <a:r>
              <a:rPr lang="es-ES" dirty="0" err="1" smtClean="0"/>
              <a:t>occidentals</a:t>
            </a:r>
            <a:r>
              <a:rPr lang="es-ES" dirty="0" smtClean="0"/>
              <a:t> en un sistema de defensa </a:t>
            </a:r>
            <a:r>
              <a:rPr lang="es-ES" dirty="0" err="1" smtClean="0"/>
              <a:t>comú</a:t>
            </a:r>
            <a:r>
              <a:rPr lang="es-ES" dirty="0" smtClean="0"/>
              <a:t>; i </a:t>
            </a:r>
            <a:r>
              <a:rPr lang="es-ES" dirty="0" err="1" smtClean="0"/>
              <a:t>l'OPEP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 </a:t>
            </a:r>
            <a:r>
              <a:rPr lang="es-ES" b="1" dirty="0" err="1" smtClean="0"/>
              <a:t>organització</a:t>
            </a:r>
            <a:r>
              <a:rPr lang="es-ES" b="1" dirty="0" smtClean="0"/>
              <a:t> </a:t>
            </a:r>
            <a:r>
              <a:rPr lang="es-ES" b="1" dirty="0" err="1" smtClean="0"/>
              <a:t>econòmica</a:t>
            </a:r>
            <a:r>
              <a:rPr lang="es-ES" dirty="0" smtClean="0"/>
              <a:t> que </a:t>
            </a:r>
            <a:r>
              <a:rPr lang="es-ES" dirty="0" err="1" smtClean="0"/>
              <a:t>associa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</a:t>
            </a:r>
            <a:r>
              <a:rPr lang="es-ES" dirty="0" err="1" smtClean="0"/>
              <a:t>exportadors</a:t>
            </a:r>
            <a:r>
              <a:rPr lang="es-ES" dirty="0" smtClean="0"/>
              <a:t> de </a:t>
            </a:r>
            <a:r>
              <a:rPr lang="es-ES" dirty="0" err="1" smtClean="0"/>
              <a:t>petroli</a:t>
            </a:r>
            <a:r>
              <a:rPr lang="es-ES" dirty="0" smtClean="0"/>
              <a:t> per </a:t>
            </a:r>
            <a:r>
              <a:rPr lang="es-ES" dirty="0" err="1" smtClean="0"/>
              <a:t>prendre</a:t>
            </a:r>
            <a:r>
              <a:rPr lang="es-ES" dirty="0" smtClean="0"/>
              <a:t> </a:t>
            </a:r>
            <a:r>
              <a:rPr lang="es-ES" dirty="0" err="1" smtClean="0"/>
              <a:t>decisions</a:t>
            </a:r>
            <a:r>
              <a:rPr lang="es-ES" dirty="0" smtClean="0"/>
              <a:t> conjuntes sobre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producte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  <a:p>
            <a:pPr fontAlgn="base"/>
            <a:r>
              <a:rPr lang="es-ES" b="1" dirty="0" err="1" smtClean="0"/>
              <a:t>L'Organització</a:t>
            </a:r>
            <a:r>
              <a:rPr lang="es-ES" b="1" dirty="0" smtClean="0"/>
              <a:t> de les </a:t>
            </a:r>
            <a:r>
              <a:rPr lang="es-ES" b="1" dirty="0" err="1" smtClean="0"/>
              <a:t>Nacions</a:t>
            </a:r>
            <a:r>
              <a:rPr lang="es-ES" b="1" dirty="0" smtClean="0"/>
              <a:t> </a:t>
            </a:r>
            <a:r>
              <a:rPr lang="es-ES" b="1" dirty="0" err="1" smtClean="0"/>
              <a:t>Unides</a:t>
            </a:r>
            <a:r>
              <a:rPr lang="es-ES" b="1" dirty="0" smtClean="0"/>
              <a:t> (ONU)</a:t>
            </a:r>
            <a:r>
              <a:rPr lang="es-ES" dirty="0" smtClean="0"/>
              <a:t> </a:t>
            </a:r>
            <a:r>
              <a:rPr lang="es-ES" dirty="0" err="1" smtClean="0"/>
              <a:t>és</a:t>
            </a:r>
            <a:r>
              <a:rPr lang="es-ES" dirty="0" smtClean="0"/>
              <a:t> el principal </a:t>
            </a:r>
            <a:r>
              <a:rPr lang="es-ES" dirty="0" err="1" smtClean="0"/>
              <a:t>organisme</a:t>
            </a:r>
            <a:r>
              <a:rPr lang="es-ES" dirty="0" smtClean="0"/>
              <a:t> internacional de </a:t>
            </a:r>
            <a:r>
              <a:rPr lang="es-ES" dirty="0" err="1" smtClean="0"/>
              <a:t>mediació</a:t>
            </a:r>
            <a:r>
              <a:rPr lang="es-ES" dirty="0" smtClean="0"/>
              <a:t> entre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.</a:t>
            </a:r>
          </a:p>
          <a:p>
            <a:pPr fontAlgn="base"/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11. </a:t>
            </a:r>
            <a:r>
              <a:rPr lang="es-ES" b="0" dirty="0" smtClean="0"/>
              <a:t>Les </a:t>
            </a:r>
            <a:r>
              <a:rPr lang="es-ES" b="0" dirty="0" err="1" smtClean="0"/>
              <a:t>organitzacions</a:t>
            </a:r>
            <a:r>
              <a:rPr lang="es-ES" b="0" dirty="0" smtClean="0"/>
              <a:t> </a:t>
            </a:r>
            <a:r>
              <a:rPr lang="es-ES" b="0" dirty="0" err="1" smtClean="0"/>
              <a:t>internacionals</a:t>
            </a:r>
            <a:r>
              <a:rPr lang="es-ES" b="0" dirty="0" smtClean="0"/>
              <a:t/>
            </a:r>
            <a:br>
              <a:rPr lang="es-ES" b="0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 fontScale="77500" lnSpcReduction="20000"/>
          </a:bodyPr>
          <a:lstStyle/>
          <a:p>
            <a:r>
              <a:rPr lang="es-ES" dirty="0" err="1" smtClean="0"/>
              <a:t>L’Organització</a:t>
            </a:r>
            <a:r>
              <a:rPr lang="es-ES" dirty="0" smtClean="0"/>
              <a:t> de les </a:t>
            </a:r>
            <a:r>
              <a:rPr lang="es-ES" dirty="0" err="1" smtClean="0"/>
              <a:t>Nacions</a:t>
            </a:r>
            <a:r>
              <a:rPr lang="es-ES" dirty="0" smtClean="0"/>
              <a:t> </a:t>
            </a:r>
            <a:r>
              <a:rPr lang="es-ES" dirty="0" err="1" smtClean="0"/>
              <a:t>Unides</a:t>
            </a:r>
            <a:r>
              <a:rPr lang="es-ES" dirty="0" smtClean="0"/>
              <a:t> es va fundar el 1945. </a:t>
            </a:r>
            <a:r>
              <a:rPr lang="es-ES" dirty="0" err="1" smtClean="0"/>
              <a:t>Després</a:t>
            </a:r>
            <a:r>
              <a:rPr lang="es-ES" dirty="0" smtClean="0"/>
              <a:t> de la </a:t>
            </a:r>
            <a:r>
              <a:rPr lang="es-ES" dirty="0" err="1" smtClean="0"/>
              <a:t>Segona</a:t>
            </a:r>
            <a:r>
              <a:rPr lang="es-ES" dirty="0" smtClean="0"/>
              <a:t> Guerra Mundial,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es van </a:t>
            </a:r>
            <a:r>
              <a:rPr lang="es-ES" dirty="0" err="1" smtClean="0"/>
              <a:t>adonar</a:t>
            </a:r>
            <a:r>
              <a:rPr lang="es-ES" dirty="0" smtClean="0"/>
              <a:t> que </a:t>
            </a:r>
            <a:r>
              <a:rPr lang="es-ES" dirty="0" err="1" smtClean="0"/>
              <a:t>feia</a:t>
            </a:r>
            <a:r>
              <a:rPr lang="es-ES" dirty="0" smtClean="0"/>
              <a:t> falta una </a:t>
            </a:r>
            <a:r>
              <a:rPr lang="es-ES" dirty="0" err="1" smtClean="0"/>
              <a:t>organització</a:t>
            </a:r>
            <a:r>
              <a:rPr lang="es-ES" dirty="0" smtClean="0"/>
              <a:t> que </a:t>
            </a:r>
            <a:r>
              <a:rPr lang="es-ES" dirty="0" err="1" smtClean="0"/>
              <a:t>resolgués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conflictes</a:t>
            </a:r>
            <a:r>
              <a:rPr lang="es-ES" dirty="0" smtClean="0"/>
              <a:t> de manera pacífica. </a:t>
            </a:r>
            <a:endParaRPr lang="es-ES" dirty="0" smtClean="0"/>
          </a:p>
          <a:p>
            <a:r>
              <a:rPr lang="es-ES" dirty="0" err="1" smtClean="0"/>
              <a:t>Actualment</a:t>
            </a:r>
            <a:r>
              <a:rPr lang="es-ES" dirty="0" smtClean="0"/>
              <a:t>, 192 </a:t>
            </a:r>
            <a:r>
              <a:rPr lang="es-ES" dirty="0" err="1" smtClean="0"/>
              <a:t>països</a:t>
            </a:r>
            <a:r>
              <a:rPr lang="es-ES" dirty="0" smtClean="0"/>
              <a:t>, </a:t>
            </a:r>
            <a:r>
              <a:rPr lang="es-ES" dirty="0" err="1" smtClean="0"/>
              <a:t>gairebé</a:t>
            </a:r>
            <a:r>
              <a:rPr lang="es-ES" dirty="0" smtClean="0"/>
              <a:t>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estats</a:t>
            </a:r>
            <a:r>
              <a:rPr lang="es-ES" dirty="0" smtClean="0"/>
              <a:t> del </a:t>
            </a:r>
            <a:r>
              <a:rPr lang="es-ES" dirty="0" err="1" smtClean="0"/>
              <a:t>món</a:t>
            </a:r>
            <a:r>
              <a:rPr lang="es-ES" dirty="0" smtClean="0"/>
              <a:t>, en formen </a:t>
            </a:r>
            <a:r>
              <a:rPr lang="es-ES" dirty="0" err="1" smtClean="0"/>
              <a:t>part</a:t>
            </a:r>
            <a:r>
              <a:rPr lang="es-ES" dirty="0" smtClean="0"/>
              <a:t>. </a:t>
            </a:r>
            <a:r>
              <a:rPr lang="es-ES" sz="2900" dirty="0" smtClean="0"/>
              <a:t>L’ONU té tres </a:t>
            </a:r>
            <a:r>
              <a:rPr lang="es-ES" sz="2900" dirty="0" err="1" smtClean="0"/>
              <a:t>objectius</a:t>
            </a:r>
            <a:r>
              <a:rPr lang="es-ES" sz="2900" dirty="0" smtClean="0"/>
              <a:t> </a:t>
            </a:r>
            <a:r>
              <a:rPr lang="es-ES" sz="2900" dirty="0" err="1" smtClean="0"/>
              <a:t>principals</a:t>
            </a:r>
            <a:r>
              <a:rPr lang="es-ES" sz="2900" dirty="0" smtClean="0"/>
              <a:t>: </a:t>
            </a:r>
            <a:endParaRPr lang="es-ES" sz="2900" dirty="0" smtClean="0"/>
          </a:p>
          <a:p>
            <a:endParaRPr lang="es-ES" sz="2900" dirty="0" smtClean="0"/>
          </a:p>
          <a:p>
            <a:pPr lvl="1"/>
            <a:r>
              <a:rPr lang="es-ES" sz="2900" dirty="0" smtClean="0"/>
              <a:t>-</a:t>
            </a:r>
            <a:r>
              <a:rPr lang="es-ES" sz="2900" dirty="0" smtClean="0"/>
              <a:t>la </a:t>
            </a:r>
            <a:r>
              <a:rPr lang="es-ES" sz="2900" dirty="0" smtClean="0"/>
              <a:t>defensa </a:t>
            </a:r>
            <a:r>
              <a:rPr lang="es-ES" sz="2900" dirty="0" err="1" smtClean="0"/>
              <a:t>dels</a:t>
            </a:r>
            <a:r>
              <a:rPr lang="es-ES" sz="2900" dirty="0" smtClean="0"/>
              <a:t> </a:t>
            </a:r>
            <a:r>
              <a:rPr lang="es-ES" sz="2900" dirty="0" err="1" smtClean="0"/>
              <a:t>drets</a:t>
            </a:r>
            <a:r>
              <a:rPr lang="es-ES" sz="2900" dirty="0" smtClean="0"/>
              <a:t> </a:t>
            </a:r>
            <a:r>
              <a:rPr lang="es-ES" sz="2900" dirty="0" err="1" smtClean="0"/>
              <a:t>humans</a:t>
            </a:r>
            <a:r>
              <a:rPr lang="es-ES" sz="2900" dirty="0" smtClean="0"/>
              <a:t>, </a:t>
            </a:r>
            <a:endParaRPr lang="es-ES" sz="2900" dirty="0" smtClean="0"/>
          </a:p>
          <a:p>
            <a:pPr lvl="1"/>
            <a:r>
              <a:rPr lang="es-ES" sz="2900" dirty="0" smtClean="0"/>
              <a:t>-el </a:t>
            </a:r>
            <a:r>
              <a:rPr lang="es-ES" sz="2900" dirty="0" err="1" smtClean="0"/>
              <a:t>manteniment</a:t>
            </a:r>
            <a:r>
              <a:rPr lang="es-ES" sz="2900" dirty="0" smtClean="0"/>
              <a:t> de la </a:t>
            </a:r>
            <a:r>
              <a:rPr lang="es-ES" sz="2900" dirty="0" err="1" smtClean="0"/>
              <a:t>pau</a:t>
            </a:r>
            <a:r>
              <a:rPr lang="es-ES" sz="2900" dirty="0" smtClean="0"/>
              <a:t> </a:t>
            </a:r>
            <a:endParaRPr lang="es-ES" sz="2900" dirty="0" smtClean="0"/>
          </a:p>
          <a:p>
            <a:pPr lvl="1"/>
            <a:r>
              <a:rPr lang="es-ES" sz="2900" dirty="0" smtClean="0"/>
              <a:t>-i </a:t>
            </a:r>
            <a:r>
              <a:rPr lang="es-ES" sz="2900" dirty="0" smtClean="0"/>
              <a:t>el </a:t>
            </a:r>
            <a:r>
              <a:rPr lang="es-ES" sz="2900" dirty="0" err="1" smtClean="0"/>
              <a:t>foment</a:t>
            </a:r>
            <a:r>
              <a:rPr lang="es-ES" sz="2900" dirty="0" smtClean="0"/>
              <a:t> de la </a:t>
            </a:r>
            <a:r>
              <a:rPr lang="es-ES" sz="2900" dirty="0" err="1" smtClean="0"/>
              <a:t>cooperació</a:t>
            </a:r>
            <a:r>
              <a:rPr lang="es-ES" sz="2900" dirty="0" smtClean="0"/>
              <a:t> pacífica</a:t>
            </a:r>
            <a:r>
              <a:rPr lang="es-ES" sz="2900" dirty="0" smtClean="0"/>
              <a:t>.</a:t>
            </a:r>
          </a:p>
          <a:p>
            <a:pPr lvl="1">
              <a:buNone/>
            </a:pPr>
            <a:endParaRPr lang="es-ES" sz="2900" dirty="0" smtClean="0"/>
          </a:p>
          <a:p>
            <a:pPr lvl="1">
              <a:buNone/>
            </a:pPr>
            <a:r>
              <a:rPr lang="es-ES" sz="2900" dirty="0" smtClean="0"/>
              <a:t> </a:t>
            </a:r>
            <a:r>
              <a:rPr lang="es-ES" sz="2900" dirty="0" err="1" smtClean="0"/>
              <a:t>Tots</a:t>
            </a:r>
            <a:r>
              <a:rPr lang="es-ES" sz="2900" dirty="0" smtClean="0"/>
              <a:t> </a:t>
            </a:r>
            <a:r>
              <a:rPr lang="es-ES" sz="2900" dirty="0" err="1" smtClean="0"/>
              <a:t>els</a:t>
            </a:r>
            <a:r>
              <a:rPr lang="es-ES" sz="2900" dirty="0" smtClean="0"/>
              <a:t> </a:t>
            </a:r>
            <a:r>
              <a:rPr lang="es-ES" sz="2900" dirty="0" err="1" smtClean="0"/>
              <a:t>membres</a:t>
            </a:r>
            <a:r>
              <a:rPr lang="es-ES" sz="2900" dirty="0" smtClean="0"/>
              <a:t> de </a:t>
            </a:r>
            <a:r>
              <a:rPr lang="es-ES" sz="2900" dirty="0" err="1" smtClean="0"/>
              <a:t>l’ONU</a:t>
            </a:r>
            <a:r>
              <a:rPr lang="es-ES" sz="2900" dirty="0" smtClean="0"/>
              <a:t> han de respectar </a:t>
            </a:r>
            <a:r>
              <a:rPr lang="es-ES" sz="2900" dirty="0" err="1" smtClean="0"/>
              <a:t>els</a:t>
            </a:r>
            <a:r>
              <a:rPr lang="es-ES" sz="2900" dirty="0" smtClean="0"/>
              <a:t> </a:t>
            </a:r>
            <a:r>
              <a:rPr lang="es-ES" sz="2900" dirty="0" err="1" smtClean="0"/>
              <a:t>drets</a:t>
            </a:r>
            <a:r>
              <a:rPr lang="es-ES" sz="2900" dirty="0" smtClean="0"/>
              <a:t> que </a:t>
            </a:r>
            <a:r>
              <a:rPr lang="es-ES" sz="2900" dirty="0" err="1" smtClean="0"/>
              <a:t>s’hi</a:t>
            </a:r>
            <a:r>
              <a:rPr lang="es-ES" sz="2900" dirty="0" smtClean="0"/>
              <a:t> </a:t>
            </a:r>
            <a:r>
              <a:rPr lang="es-ES" sz="2900" dirty="0" err="1" smtClean="0"/>
              <a:t>recullen</a:t>
            </a:r>
            <a:r>
              <a:rPr lang="es-ES" sz="2900" dirty="0" smtClean="0"/>
              <a:t>. Per </a:t>
            </a:r>
            <a:r>
              <a:rPr lang="es-ES" sz="2900" dirty="0" err="1" smtClean="0"/>
              <a:t>mantenir</a:t>
            </a:r>
            <a:r>
              <a:rPr lang="es-ES" sz="2900" dirty="0" smtClean="0"/>
              <a:t> la </a:t>
            </a:r>
            <a:r>
              <a:rPr lang="es-ES" sz="2900" dirty="0" err="1" smtClean="0"/>
              <a:t>pau</a:t>
            </a:r>
            <a:r>
              <a:rPr lang="es-ES" sz="2900" dirty="0" smtClean="0"/>
              <a:t>, </a:t>
            </a:r>
            <a:r>
              <a:rPr lang="es-ES" sz="2900" dirty="0" err="1" smtClean="0"/>
              <a:t>l’ONU</a:t>
            </a:r>
            <a:r>
              <a:rPr lang="es-ES" sz="2900" dirty="0" smtClean="0"/>
              <a:t> </a:t>
            </a:r>
            <a:r>
              <a:rPr lang="es-ES" sz="2900" dirty="0" err="1" smtClean="0"/>
              <a:t>emet</a:t>
            </a:r>
            <a:r>
              <a:rPr lang="es-ES" sz="2900" dirty="0" smtClean="0"/>
              <a:t> </a:t>
            </a:r>
            <a:r>
              <a:rPr lang="es-ES" sz="2900" dirty="0" err="1" smtClean="0"/>
              <a:t>resolucions</a:t>
            </a:r>
            <a:r>
              <a:rPr lang="es-ES" sz="2900" dirty="0" smtClean="0"/>
              <a:t> de </a:t>
            </a:r>
            <a:r>
              <a:rPr lang="es-ES" sz="2900" dirty="0" err="1" smtClean="0"/>
              <a:t>compliment</a:t>
            </a:r>
            <a:r>
              <a:rPr lang="es-ES" sz="2900" dirty="0" smtClean="0"/>
              <a:t> </a:t>
            </a:r>
            <a:r>
              <a:rPr lang="es-ES" sz="2900" dirty="0" err="1" smtClean="0"/>
              <a:t>obligat</a:t>
            </a:r>
            <a:r>
              <a:rPr lang="es-ES" sz="2900" dirty="0" smtClean="0"/>
              <a:t> per a </a:t>
            </a:r>
            <a:r>
              <a:rPr lang="es-ES" sz="2900" dirty="0" err="1" smtClean="0"/>
              <a:t>països</a:t>
            </a:r>
            <a:r>
              <a:rPr lang="es-ES" sz="2900" dirty="0" smtClean="0"/>
              <a:t> </a:t>
            </a:r>
            <a:r>
              <a:rPr lang="es-ES" sz="2900" dirty="0" err="1" smtClean="0"/>
              <a:t>involucrats</a:t>
            </a:r>
            <a:r>
              <a:rPr lang="es-ES" sz="2900" dirty="0" smtClean="0"/>
              <a:t> en un </a:t>
            </a:r>
            <a:r>
              <a:rPr lang="es-ES" sz="2900" dirty="0" err="1" smtClean="0"/>
              <a:t>conflicte</a:t>
            </a:r>
            <a:r>
              <a:rPr lang="es-ES" sz="2900" dirty="0" smtClean="0"/>
              <a:t>. Si un </a:t>
            </a:r>
            <a:r>
              <a:rPr lang="es-ES" sz="2900" dirty="0" err="1" smtClean="0"/>
              <a:t>d’ells</a:t>
            </a:r>
            <a:r>
              <a:rPr lang="es-ES" sz="2900" dirty="0" smtClean="0"/>
              <a:t> no respecta la </a:t>
            </a:r>
            <a:r>
              <a:rPr lang="es-ES" sz="2900" dirty="0" err="1" smtClean="0"/>
              <a:t>resolució</a:t>
            </a:r>
            <a:r>
              <a:rPr lang="es-ES" sz="2900" dirty="0" smtClean="0"/>
              <a:t>, </a:t>
            </a:r>
            <a:r>
              <a:rPr lang="es-ES" sz="2900" dirty="0" err="1" smtClean="0"/>
              <a:t>l’ONU</a:t>
            </a:r>
            <a:r>
              <a:rPr lang="es-ES" sz="2900" dirty="0" smtClean="0"/>
              <a:t> el </a:t>
            </a:r>
            <a:r>
              <a:rPr lang="es-ES" sz="2900" dirty="0" err="1" smtClean="0"/>
              <a:t>pot</a:t>
            </a:r>
            <a:r>
              <a:rPr lang="es-ES" sz="2900" dirty="0" smtClean="0"/>
              <a:t> sancionar, </a:t>
            </a:r>
            <a:r>
              <a:rPr lang="es-ES" sz="2900" dirty="0" err="1" smtClean="0"/>
              <a:t>fins</a:t>
            </a:r>
            <a:r>
              <a:rPr lang="es-ES" sz="2900" dirty="0" smtClean="0"/>
              <a:t> i </a:t>
            </a:r>
            <a:r>
              <a:rPr lang="es-ES" sz="2900" dirty="0" err="1" smtClean="0"/>
              <a:t>tot</a:t>
            </a:r>
            <a:r>
              <a:rPr lang="es-ES" sz="2900" dirty="0" smtClean="0"/>
              <a:t> a través </a:t>
            </a:r>
            <a:r>
              <a:rPr lang="es-ES" sz="2900" dirty="0" err="1" smtClean="0"/>
              <a:t>d’una</a:t>
            </a:r>
            <a:r>
              <a:rPr lang="es-ES" sz="2900" dirty="0" smtClean="0"/>
              <a:t> </a:t>
            </a:r>
            <a:r>
              <a:rPr lang="es-ES" sz="2900" dirty="0" err="1" smtClean="0"/>
              <a:t>intervenció</a:t>
            </a:r>
            <a:r>
              <a:rPr lang="es-ES" sz="2900" dirty="0" smtClean="0"/>
              <a:t> militar. </a:t>
            </a:r>
            <a:endParaRPr lang="es-ES" sz="2900" dirty="0" smtClean="0"/>
          </a:p>
          <a:p>
            <a:pPr lvl="1">
              <a:buNone/>
            </a:pPr>
            <a:endParaRPr lang="es-ES" sz="2900" dirty="0" smtClean="0"/>
          </a:p>
          <a:p>
            <a:pPr lvl="1">
              <a:buNone/>
            </a:pPr>
            <a:r>
              <a:rPr lang="es-ES" sz="2900" dirty="0" smtClean="0"/>
              <a:t>L’ONU </a:t>
            </a:r>
            <a:r>
              <a:rPr lang="es-ES" sz="2900" dirty="0" smtClean="0"/>
              <a:t>també té la </a:t>
            </a:r>
            <a:r>
              <a:rPr lang="es-ES" sz="2900" dirty="0" err="1" smtClean="0"/>
              <a:t>facultat</a:t>
            </a:r>
            <a:r>
              <a:rPr lang="es-ES" sz="2900" dirty="0" smtClean="0"/>
              <a:t> </a:t>
            </a:r>
            <a:r>
              <a:rPr lang="es-ES" sz="2900" dirty="0" err="1" smtClean="0"/>
              <a:t>d’organitzar</a:t>
            </a:r>
            <a:r>
              <a:rPr lang="es-ES" sz="2900" dirty="0" smtClean="0"/>
              <a:t> </a:t>
            </a:r>
            <a:r>
              <a:rPr lang="es-ES" sz="2900" dirty="0" err="1" smtClean="0"/>
              <a:t>missions</a:t>
            </a:r>
            <a:r>
              <a:rPr lang="es-ES" sz="2900" dirty="0" smtClean="0"/>
              <a:t> de </a:t>
            </a:r>
            <a:r>
              <a:rPr lang="es-ES" sz="2900" dirty="0" err="1" smtClean="0"/>
              <a:t>pau</a:t>
            </a:r>
            <a:r>
              <a:rPr lang="es-ES" sz="2900" dirty="0" smtClean="0"/>
              <a:t> a </a:t>
            </a:r>
            <a:r>
              <a:rPr lang="es-ES" sz="2900" dirty="0" err="1" smtClean="0"/>
              <a:t>països</a:t>
            </a:r>
            <a:r>
              <a:rPr lang="es-ES" sz="2900" dirty="0" smtClean="0"/>
              <a:t> en </a:t>
            </a:r>
            <a:r>
              <a:rPr lang="es-ES" sz="2900" dirty="0" err="1" smtClean="0"/>
              <a:t>conflicte</a:t>
            </a:r>
            <a:r>
              <a:rPr lang="es-ES" sz="2900" dirty="0" smtClean="0"/>
              <a:t>. </a:t>
            </a:r>
            <a:endParaRPr lang="es-ES" sz="29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77500" lnSpcReduction="20000"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" sz="2900" dirty="0" smtClean="0"/>
              <a:t>L’ONU té </a:t>
            </a:r>
            <a:r>
              <a:rPr lang="es-ES" sz="2900" dirty="0" err="1" smtClean="0"/>
              <a:t>organismes</a:t>
            </a:r>
            <a:r>
              <a:rPr lang="es-ES" sz="2900" dirty="0" smtClean="0"/>
              <a:t> </a:t>
            </a:r>
            <a:r>
              <a:rPr lang="es-ES" sz="2900" dirty="0" err="1" smtClean="0"/>
              <a:t>especialitzats</a:t>
            </a:r>
            <a:r>
              <a:rPr lang="es-ES" sz="2900" dirty="0" smtClean="0"/>
              <a:t> en la </a:t>
            </a:r>
            <a:r>
              <a:rPr lang="es-ES" sz="2900" dirty="0" err="1" smtClean="0"/>
              <a:t>cooperació</a:t>
            </a:r>
            <a:r>
              <a:rPr lang="es-ES" sz="2900" dirty="0" smtClean="0"/>
              <a:t> internacional, que </a:t>
            </a:r>
            <a:r>
              <a:rPr lang="es-ES" sz="2900" dirty="0" err="1" smtClean="0"/>
              <a:t>s’ocupen</a:t>
            </a:r>
            <a:r>
              <a:rPr lang="es-ES" sz="2900" dirty="0" smtClean="0"/>
              <a:t> de formular </a:t>
            </a:r>
            <a:r>
              <a:rPr lang="es-ES" sz="2900" dirty="0" err="1" smtClean="0"/>
              <a:t>recomanacions</a:t>
            </a:r>
            <a:r>
              <a:rPr lang="es-ES" sz="2900" dirty="0" smtClean="0"/>
              <a:t> sobre </a:t>
            </a:r>
            <a:r>
              <a:rPr lang="es-ES" sz="2900" dirty="0" err="1" smtClean="0"/>
              <a:t>matèries</a:t>
            </a:r>
            <a:r>
              <a:rPr lang="es-ES" sz="2900" dirty="0" smtClean="0"/>
              <a:t> concretes: </a:t>
            </a: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" sz="2900" dirty="0" smtClean="0"/>
              <a:t>• </a:t>
            </a:r>
            <a:r>
              <a:rPr lang="es-ES" sz="2900" dirty="0" smtClean="0"/>
              <a:t>La FAO, per a </a:t>
            </a:r>
            <a:r>
              <a:rPr lang="es-ES" sz="2900" dirty="0" err="1" smtClean="0"/>
              <a:t>l’agricultura</a:t>
            </a:r>
            <a:r>
              <a:rPr lang="es-ES" sz="2900" dirty="0" smtClean="0"/>
              <a:t> i </a:t>
            </a:r>
            <a:r>
              <a:rPr lang="es-ES" sz="2900" dirty="0" err="1" smtClean="0"/>
              <a:t>l’alimentació</a:t>
            </a:r>
            <a:r>
              <a:rPr lang="es-ES" sz="2900" dirty="0" smtClean="0"/>
              <a:t>. </a:t>
            </a: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" sz="2900" dirty="0" smtClean="0"/>
              <a:t>• </a:t>
            </a:r>
            <a:r>
              <a:rPr lang="es-ES" sz="2900" dirty="0" smtClean="0"/>
              <a:t>La UNESCO, per a </a:t>
            </a:r>
            <a:r>
              <a:rPr lang="es-ES" sz="2900" dirty="0" err="1" smtClean="0"/>
              <a:t>l’educació</a:t>
            </a:r>
            <a:r>
              <a:rPr lang="es-ES" sz="2900" dirty="0" smtClean="0"/>
              <a:t>, la </a:t>
            </a:r>
            <a:r>
              <a:rPr lang="es-ES" sz="2900" dirty="0" err="1" smtClean="0"/>
              <a:t>ciència</a:t>
            </a:r>
            <a:r>
              <a:rPr lang="es-ES" sz="2900" dirty="0" smtClean="0"/>
              <a:t> i la cultura. </a:t>
            </a: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" sz="2900" dirty="0" smtClean="0"/>
              <a:t>• </a:t>
            </a:r>
            <a:r>
              <a:rPr lang="es-ES" sz="2900" dirty="0" smtClean="0"/>
              <a:t>L’OMS, per a la </a:t>
            </a:r>
            <a:r>
              <a:rPr lang="es-ES" sz="2900" dirty="0" err="1" smtClean="0"/>
              <a:t>salut</a:t>
            </a:r>
            <a:r>
              <a:rPr lang="es-ES" sz="2900" dirty="0" smtClean="0"/>
              <a:t>. </a:t>
            </a: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" sz="2900" dirty="0" smtClean="0"/>
              <a:t>• </a:t>
            </a:r>
            <a:r>
              <a:rPr lang="es-ES" sz="2900" dirty="0" smtClean="0"/>
              <a:t>La OIT, per a </a:t>
            </a:r>
            <a:r>
              <a:rPr lang="es-ES" sz="2900" dirty="0" err="1" smtClean="0"/>
              <a:t>afers</a:t>
            </a:r>
            <a:r>
              <a:rPr lang="es-ES" sz="2900" dirty="0" smtClean="0"/>
              <a:t> </a:t>
            </a:r>
            <a:r>
              <a:rPr lang="es-ES" sz="2900" dirty="0" err="1" smtClean="0"/>
              <a:t>relacionats</a:t>
            </a:r>
            <a:r>
              <a:rPr lang="es-ES" sz="2900" dirty="0" smtClean="0"/>
              <a:t> </a:t>
            </a:r>
            <a:r>
              <a:rPr lang="es-ES" sz="2900" dirty="0" err="1" smtClean="0"/>
              <a:t>amb</a:t>
            </a:r>
            <a:r>
              <a:rPr lang="es-ES" sz="2900" dirty="0" smtClean="0"/>
              <a:t> el </a:t>
            </a:r>
            <a:r>
              <a:rPr lang="es-ES" sz="2900" dirty="0" err="1" smtClean="0"/>
              <a:t>treball</a:t>
            </a:r>
            <a:r>
              <a:rPr lang="es-ES" sz="2900" dirty="0" smtClean="0"/>
              <a:t>. </a:t>
            </a: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s-ES" sz="2900" dirty="0" smtClean="0"/>
              <a:t>I </a:t>
            </a:r>
            <a:r>
              <a:rPr lang="es-ES" sz="2900" dirty="0" err="1" smtClean="0"/>
              <a:t>desenvolupa</a:t>
            </a:r>
            <a:r>
              <a:rPr lang="es-ES" sz="2900" dirty="0" smtClean="0"/>
              <a:t> programes </a:t>
            </a:r>
            <a:r>
              <a:rPr lang="es-ES" sz="2900" dirty="0" err="1" smtClean="0"/>
              <a:t>específics</a:t>
            </a:r>
            <a:r>
              <a:rPr lang="es-ES" sz="2900" dirty="0" smtClean="0"/>
              <a:t>, </a:t>
            </a:r>
            <a:r>
              <a:rPr lang="es-ES" sz="2900" dirty="0" err="1" smtClean="0"/>
              <a:t>com</a:t>
            </a:r>
            <a:r>
              <a:rPr lang="es-ES" sz="2900" dirty="0" smtClean="0"/>
              <a:t> el Programa de les </a:t>
            </a:r>
            <a:r>
              <a:rPr lang="es-ES" sz="2900" dirty="0" err="1" smtClean="0"/>
              <a:t>Nacions</a:t>
            </a:r>
            <a:r>
              <a:rPr lang="es-ES" sz="2900" dirty="0" smtClean="0"/>
              <a:t> </a:t>
            </a:r>
            <a:r>
              <a:rPr lang="es-ES" sz="2900" dirty="0" err="1" smtClean="0"/>
              <a:t>Unides</a:t>
            </a:r>
            <a:r>
              <a:rPr lang="es-ES" sz="2900" dirty="0" smtClean="0"/>
              <a:t> per al </a:t>
            </a:r>
            <a:r>
              <a:rPr lang="es-ES" sz="2900" dirty="0" err="1" smtClean="0"/>
              <a:t>Desenvolupament</a:t>
            </a:r>
            <a:r>
              <a:rPr lang="es-ES" sz="2900" dirty="0" smtClean="0"/>
              <a:t> (PNUD) i el </a:t>
            </a:r>
            <a:r>
              <a:rPr lang="es-ES" sz="2900" dirty="0" err="1" smtClean="0"/>
              <a:t>Fons</a:t>
            </a:r>
            <a:r>
              <a:rPr lang="es-ES" sz="2900" dirty="0" smtClean="0"/>
              <a:t> de les </a:t>
            </a:r>
            <a:r>
              <a:rPr lang="es-ES" sz="2900" dirty="0" err="1" smtClean="0"/>
              <a:t>Nacions</a:t>
            </a:r>
            <a:r>
              <a:rPr lang="es-ES" sz="2900" dirty="0" smtClean="0"/>
              <a:t> </a:t>
            </a:r>
            <a:r>
              <a:rPr lang="es-ES" sz="2900" dirty="0" err="1" smtClean="0"/>
              <a:t>Unides</a:t>
            </a:r>
            <a:r>
              <a:rPr lang="es-ES" sz="2900" dirty="0" smtClean="0"/>
              <a:t> per a la </a:t>
            </a:r>
            <a:r>
              <a:rPr lang="es-ES" sz="2900" dirty="0" err="1" smtClean="0"/>
              <a:t>Infància</a:t>
            </a:r>
            <a:r>
              <a:rPr lang="es-ES" sz="2900" dirty="0" smtClean="0"/>
              <a:t> (UNICEF</a:t>
            </a:r>
            <a:r>
              <a:rPr lang="es-ES" sz="2900" dirty="0" smtClean="0"/>
              <a:t>).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es-ES" sz="2900" dirty="0" smtClean="0"/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s-ES" sz="2900" dirty="0" smtClean="0"/>
              <a:t>L’ONU</a:t>
            </a:r>
            <a:r>
              <a:rPr lang="es-ES" sz="2900" dirty="0" smtClean="0"/>
              <a:t>, </a:t>
            </a:r>
            <a:r>
              <a:rPr lang="es-ES" sz="2900" dirty="0" err="1" smtClean="0"/>
              <a:t>però</a:t>
            </a:r>
            <a:r>
              <a:rPr lang="es-ES" sz="2900" dirty="0" smtClean="0"/>
              <a:t>, té </a:t>
            </a:r>
            <a:r>
              <a:rPr lang="es-ES" sz="2900" dirty="0" err="1" smtClean="0"/>
              <a:t>uns</a:t>
            </a:r>
            <a:r>
              <a:rPr lang="es-ES" sz="2900" dirty="0" smtClean="0"/>
              <a:t> </a:t>
            </a:r>
            <a:r>
              <a:rPr lang="es-ES" sz="2900" dirty="0" err="1" smtClean="0"/>
              <a:t>quants</a:t>
            </a:r>
            <a:r>
              <a:rPr lang="es-ES" sz="2900" dirty="0" smtClean="0"/>
              <a:t> </a:t>
            </a:r>
            <a:r>
              <a:rPr lang="es-ES" sz="2900" dirty="0" err="1" smtClean="0"/>
              <a:t>punts</a:t>
            </a:r>
            <a:r>
              <a:rPr lang="es-ES" sz="2900" dirty="0" smtClean="0"/>
              <a:t> </a:t>
            </a:r>
            <a:r>
              <a:rPr lang="es-ES" sz="2900" dirty="0" err="1" smtClean="0"/>
              <a:t>dèbils</a:t>
            </a:r>
            <a:r>
              <a:rPr lang="es-ES" sz="2900" dirty="0" smtClean="0"/>
              <a:t> que en dificulten la tasca: cinc </a:t>
            </a:r>
            <a:r>
              <a:rPr lang="es-ES" sz="2900" dirty="0" err="1" smtClean="0"/>
              <a:t>països</a:t>
            </a:r>
            <a:r>
              <a:rPr lang="es-ES" sz="2900" dirty="0" smtClean="0"/>
              <a:t> (</a:t>
            </a:r>
            <a:r>
              <a:rPr lang="es-ES" sz="2900" dirty="0" err="1" smtClean="0"/>
              <a:t>els</a:t>
            </a:r>
            <a:r>
              <a:rPr lang="es-ES" sz="2900" dirty="0" smtClean="0"/>
              <a:t> </a:t>
            </a:r>
            <a:r>
              <a:rPr lang="es-ES" sz="2900" dirty="0" err="1" smtClean="0"/>
              <a:t>Estats</a:t>
            </a:r>
            <a:r>
              <a:rPr lang="es-ES" sz="2900" dirty="0" smtClean="0"/>
              <a:t> </a:t>
            </a:r>
            <a:r>
              <a:rPr lang="es-ES" sz="2900" dirty="0" err="1" smtClean="0"/>
              <a:t>Units</a:t>
            </a:r>
            <a:r>
              <a:rPr lang="es-ES" sz="2900" dirty="0" smtClean="0"/>
              <a:t>, </a:t>
            </a:r>
            <a:r>
              <a:rPr lang="es-ES" sz="2900" dirty="0" err="1" smtClean="0"/>
              <a:t>Rússia</a:t>
            </a:r>
            <a:r>
              <a:rPr lang="es-ES" sz="2900" dirty="0" smtClean="0"/>
              <a:t>, la </a:t>
            </a:r>
            <a:r>
              <a:rPr lang="es-ES" sz="2900" dirty="0" err="1" smtClean="0"/>
              <a:t>Xina</a:t>
            </a:r>
            <a:r>
              <a:rPr lang="es-ES" sz="2900" dirty="0" smtClean="0"/>
              <a:t>, el </a:t>
            </a:r>
            <a:r>
              <a:rPr lang="es-ES" sz="2900" dirty="0" err="1" smtClean="0"/>
              <a:t>Regne</a:t>
            </a:r>
            <a:r>
              <a:rPr lang="es-ES" sz="2900" dirty="0" smtClean="0"/>
              <a:t> </a:t>
            </a:r>
            <a:r>
              <a:rPr lang="es-ES" sz="2900" dirty="0" err="1" smtClean="0"/>
              <a:t>Unit</a:t>
            </a:r>
            <a:r>
              <a:rPr lang="es-ES" sz="2900" dirty="0" smtClean="0"/>
              <a:t> i </a:t>
            </a:r>
            <a:r>
              <a:rPr lang="es-ES" sz="2900" dirty="0" err="1" smtClean="0"/>
              <a:t>França</a:t>
            </a:r>
            <a:r>
              <a:rPr lang="es-ES" sz="2900" dirty="0" smtClean="0"/>
              <a:t>) poden vetar les </a:t>
            </a:r>
            <a:r>
              <a:rPr lang="es-ES" sz="2900" dirty="0" err="1" smtClean="0"/>
              <a:t>decisions</a:t>
            </a:r>
            <a:r>
              <a:rPr lang="es-ES" sz="2900" dirty="0" smtClean="0"/>
              <a:t>; i no té </a:t>
            </a:r>
            <a:r>
              <a:rPr lang="es-ES" sz="2900" dirty="0" err="1" smtClean="0"/>
              <a:t>finançament</a:t>
            </a:r>
            <a:r>
              <a:rPr lang="es-ES" sz="2900" dirty="0" smtClean="0"/>
              <a:t> propi ni </a:t>
            </a:r>
            <a:r>
              <a:rPr lang="es-ES" sz="2900" dirty="0" err="1" smtClean="0"/>
              <a:t>exèrcit</a:t>
            </a:r>
            <a:r>
              <a:rPr lang="es-ES" sz="2900" dirty="0" smtClean="0"/>
              <a:t>, cosa que fa que </a:t>
            </a:r>
            <a:r>
              <a:rPr lang="es-ES" sz="2900" dirty="0" err="1" smtClean="0"/>
              <a:t>depengui</a:t>
            </a:r>
            <a:r>
              <a:rPr lang="es-ES" sz="2900" dirty="0" smtClean="0"/>
              <a:t> de les </a:t>
            </a:r>
            <a:r>
              <a:rPr lang="es-ES" sz="2900" dirty="0" err="1" smtClean="0"/>
              <a:t>aportacions</a:t>
            </a:r>
            <a:r>
              <a:rPr lang="es-ES" sz="2900" dirty="0" smtClean="0"/>
              <a:t> </a:t>
            </a:r>
            <a:r>
              <a:rPr lang="es-ES" sz="2900" dirty="0" err="1" smtClean="0"/>
              <a:t>dels</a:t>
            </a:r>
            <a:r>
              <a:rPr lang="es-ES" sz="2900" dirty="0" smtClean="0"/>
              <a:t> </a:t>
            </a:r>
            <a:r>
              <a:rPr lang="es-ES" sz="2900" dirty="0" err="1" smtClean="0"/>
              <a:t>estats</a:t>
            </a:r>
            <a:r>
              <a:rPr lang="es-ES" sz="2900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Saps</a:t>
            </a:r>
            <a:r>
              <a:rPr lang="es-ES" dirty="0" smtClean="0"/>
              <a:t> </a:t>
            </a:r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 dictadura?﻿</a:t>
            </a:r>
          </a:p>
          <a:p>
            <a:endParaRPr lang="es-ES" dirty="0" smtClean="0"/>
          </a:p>
          <a:p>
            <a:r>
              <a:rPr lang="es-ES" dirty="0" err="1" smtClean="0"/>
              <a:t>Quins</a:t>
            </a:r>
            <a:r>
              <a:rPr lang="es-ES" dirty="0" smtClean="0"/>
              <a:t> </a:t>
            </a:r>
            <a:r>
              <a:rPr lang="es-ES" dirty="0" err="1" smtClean="0"/>
              <a:t>drets</a:t>
            </a:r>
            <a:r>
              <a:rPr lang="es-ES" dirty="0" smtClean="0"/>
              <a:t> i </a:t>
            </a:r>
            <a:r>
              <a:rPr lang="es-ES" dirty="0" err="1" smtClean="0"/>
              <a:t>obligacions</a:t>
            </a:r>
            <a:r>
              <a:rPr lang="es-ES" dirty="0" smtClean="0"/>
              <a:t> té un </a:t>
            </a:r>
            <a:r>
              <a:rPr lang="es-ES" dirty="0" err="1" smtClean="0"/>
              <a:t>ciutadà</a:t>
            </a:r>
            <a:r>
              <a:rPr lang="es-ES" dirty="0" smtClean="0"/>
              <a:t> </a:t>
            </a:r>
            <a:r>
              <a:rPr lang="es-ES" dirty="0" err="1" smtClean="0"/>
              <a:t>d'un</a:t>
            </a:r>
            <a:r>
              <a:rPr lang="es-ES" dirty="0" smtClean="0"/>
              <a:t> </a:t>
            </a:r>
            <a:r>
              <a:rPr lang="es-ES" dirty="0" err="1" smtClean="0"/>
              <a:t>estat</a:t>
            </a:r>
            <a:r>
              <a:rPr lang="es-ES" dirty="0" smtClean="0"/>
              <a:t> </a:t>
            </a:r>
            <a:r>
              <a:rPr lang="es-ES" dirty="0" err="1" smtClean="0"/>
              <a:t>democràtic</a:t>
            </a:r>
            <a:r>
              <a:rPr lang="es-ES" dirty="0" smtClean="0"/>
              <a:t>?</a:t>
            </a:r>
          </a:p>
          <a:p>
            <a:endParaRPr lang="es-ES" dirty="0" smtClean="0"/>
          </a:p>
          <a:p>
            <a:r>
              <a:rPr lang="es-ES" dirty="0" err="1" smtClean="0"/>
              <a:t>Quines</a:t>
            </a:r>
            <a:r>
              <a:rPr lang="es-ES" dirty="0" smtClean="0"/>
              <a:t> </a:t>
            </a:r>
            <a:r>
              <a:rPr lang="es-ES" dirty="0" err="1" smtClean="0"/>
              <a:t>diferències</a:t>
            </a:r>
            <a:r>
              <a:rPr lang="es-ES" dirty="0" smtClean="0"/>
              <a:t> </a:t>
            </a:r>
            <a:r>
              <a:rPr lang="es-ES" dirty="0" err="1" smtClean="0"/>
              <a:t>existeixen</a:t>
            </a:r>
            <a:r>
              <a:rPr lang="es-ES" dirty="0" smtClean="0"/>
              <a:t> entre un </a:t>
            </a:r>
            <a:r>
              <a:rPr lang="es-ES" dirty="0" err="1" smtClean="0"/>
              <a:t>estat</a:t>
            </a:r>
            <a:r>
              <a:rPr lang="es-ES" dirty="0" smtClean="0"/>
              <a:t> </a:t>
            </a:r>
            <a:r>
              <a:rPr lang="es-ES" dirty="0" err="1" smtClean="0"/>
              <a:t>centralitzat</a:t>
            </a:r>
            <a:r>
              <a:rPr lang="es-ES" dirty="0" smtClean="0"/>
              <a:t> i un </a:t>
            </a:r>
            <a:r>
              <a:rPr lang="es-ES" dirty="0" err="1" smtClean="0"/>
              <a:t>estat</a:t>
            </a:r>
            <a:r>
              <a:rPr lang="es-ES" dirty="0" smtClean="0"/>
              <a:t> </a:t>
            </a:r>
            <a:r>
              <a:rPr lang="es-ES" dirty="0" err="1" smtClean="0"/>
              <a:t>descentralitzat</a:t>
            </a:r>
            <a:r>
              <a:rPr lang="es-ES" dirty="0" smtClean="0"/>
              <a:t>? </a:t>
            </a:r>
          </a:p>
          <a:p>
            <a:r>
              <a:rPr lang="es-ES" dirty="0" smtClean="0"/>
              <a:t>﻿</a:t>
            </a:r>
          </a:p>
          <a:p>
            <a:r>
              <a:rPr lang="es-ES" dirty="0" smtClean="0"/>
              <a:t>Explica </a:t>
            </a:r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l'ONU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Què</a:t>
            </a:r>
            <a:r>
              <a:rPr lang="es-ES" dirty="0" smtClean="0"/>
              <a:t> en </a:t>
            </a:r>
            <a:r>
              <a:rPr lang="es-ES" dirty="0" err="1" smtClean="0"/>
              <a:t>saps</a:t>
            </a:r>
            <a:r>
              <a:rPr lang="es-ES" dirty="0" smtClean="0"/>
              <a:t>?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s-ES" b="1" dirty="0" err="1">
                <a:latin typeface="Arial" pitchFamily="34" charset="0"/>
                <a:cs typeface="Arial" pitchFamily="34" charset="0"/>
                <a:hlinkClick r:id="rId2" tooltip="Mostrar glossari"/>
              </a:rPr>
              <a:t>L'estat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és</a:t>
            </a:r>
            <a:r>
              <a:rPr lang="es-ES" dirty="0">
                <a:latin typeface="Arial" pitchFamily="34" charset="0"/>
                <a:cs typeface="Arial" pitchFamily="34" charset="0"/>
              </a:rPr>
              <a:t> la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unitat</a:t>
            </a:r>
            <a:r>
              <a:rPr lang="es-ES" dirty="0">
                <a:latin typeface="Arial" pitchFamily="34" charset="0"/>
                <a:cs typeface="Arial" pitchFamily="34" charset="0"/>
              </a:rPr>
              <a:t> política i administrativa superior que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regeix</a:t>
            </a:r>
            <a:r>
              <a:rPr lang="es-ES" dirty="0">
                <a:latin typeface="Arial" pitchFamily="34" charset="0"/>
                <a:cs typeface="Arial" pitchFamily="34" charset="0"/>
              </a:rPr>
              <a:t> un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territori</a:t>
            </a:r>
            <a:r>
              <a:rPr lang="es-ES" dirty="0">
                <a:latin typeface="Arial" pitchFamily="34" charset="0"/>
                <a:cs typeface="Arial" pitchFamily="34" charset="0"/>
              </a:rPr>
              <a:t>.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Tots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els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habitants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d'aquest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territori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estan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sotmesos</a:t>
            </a:r>
            <a:r>
              <a:rPr lang="es-ES" dirty="0">
                <a:latin typeface="Arial" pitchFamily="34" charset="0"/>
                <a:cs typeface="Arial" pitchFamily="34" charset="0"/>
              </a:rPr>
              <a:t> a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l'autoritat</a:t>
            </a:r>
            <a:r>
              <a:rPr lang="es-ES" dirty="0">
                <a:latin typeface="Arial" pitchFamily="34" charset="0"/>
                <a:cs typeface="Arial" pitchFamily="34" charset="0"/>
              </a:rPr>
              <a:t> de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l'estat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dirty="0">
                <a:latin typeface="Arial" pitchFamily="34" charset="0"/>
                <a:cs typeface="Arial" pitchFamily="34" charset="0"/>
              </a:rPr>
              <a:t>Un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estat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està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format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per:</a:t>
            </a:r>
          </a:p>
          <a:p>
            <a:pPr algn="just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1</a:t>
            </a:r>
            <a:r>
              <a:rPr lang="it-IT" b="1" dirty="0" smtClean="0"/>
              <a:t>.</a:t>
            </a:r>
            <a:r>
              <a:rPr lang="it-IT" b="1" dirty="0"/>
              <a:t> L’estat: definició i components</a:t>
            </a:r>
            <a:br>
              <a:rPr lang="it-IT" b="1" dirty="0"/>
            </a:b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algn="just" fontAlgn="base"/>
            <a:r>
              <a:rPr lang="es-ES" b="1" dirty="0" smtClean="0">
                <a:latin typeface="Arial" pitchFamily="34" charset="0"/>
                <a:cs typeface="Arial" pitchFamily="34" charset="0"/>
              </a:rPr>
              <a:t>A-El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territori</a:t>
            </a:r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endParaRPr lang="es-ES" b="1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dirty="0" err="1">
                <a:latin typeface="Arial" pitchFamily="34" charset="0"/>
                <a:cs typeface="Arial" pitchFamily="34" charset="0"/>
              </a:rPr>
              <a:t>Tots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els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estats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tenen</a:t>
            </a:r>
            <a:r>
              <a:rPr lang="es-ES" dirty="0">
                <a:latin typeface="Arial" pitchFamily="34" charset="0"/>
                <a:cs typeface="Arial" pitchFamily="34" charset="0"/>
              </a:rPr>
              <a:t> un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territori</a:t>
            </a:r>
            <a:r>
              <a:rPr lang="es-ES" dirty="0">
                <a:latin typeface="Arial" pitchFamily="34" charset="0"/>
                <a:cs typeface="Arial" pitchFamily="34" charset="0"/>
              </a:rPr>
              <a:t> sobre el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qual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exerceixen</a:t>
            </a:r>
            <a:r>
              <a:rPr lang="es-ES" dirty="0">
                <a:latin typeface="Arial" pitchFamily="34" charset="0"/>
                <a:cs typeface="Arial" pitchFamily="34" charset="0"/>
              </a:rPr>
              <a:t> el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seu</a:t>
            </a:r>
            <a:r>
              <a:rPr lang="es-ES" dirty="0">
                <a:latin typeface="Arial" pitchFamily="34" charset="0"/>
                <a:cs typeface="Arial" pitchFamily="34" charset="0"/>
              </a:rPr>
              <a:t> poder.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Aquest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territori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està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delimitat</a:t>
            </a:r>
            <a:r>
              <a:rPr lang="es-ES" dirty="0">
                <a:latin typeface="Arial" pitchFamily="34" charset="0"/>
                <a:cs typeface="Arial" pitchFamily="34" charset="0"/>
              </a:rPr>
              <a:t> per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unes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fronteres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>
                <a:latin typeface="Arial" pitchFamily="34" charset="0"/>
                <a:cs typeface="Arial" pitchFamily="34" charset="0"/>
              </a:rPr>
              <a:t>que el diferencien de la resta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d'estats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dirty="0" err="1">
                <a:latin typeface="Arial" pitchFamily="34" charset="0"/>
                <a:cs typeface="Arial" pitchFamily="34" charset="0"/>
              </a:rPr>
              <a:t>Cap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estranger</a:t>
            </a:r>
            <a:r>
              <a:rPr lang="es-ES" dirty="0">
                <a:latin typeface="Arial" pitchFamily="34" charset="0"/>
                <a:cs typeface="Arial" pitchFamily="34" charset="0"/>
              </a:rPr>
              <a:t> no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pot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traspassar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aquestes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fronteres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sense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autorització</a:t>
            </a:r>
            <a:r>
              <a:rPr lang="es-ES" dirty="0">
                <a:latin typeface="Arial" pitchFamily="34" charset="0"/>
                <a:cs typeface="Arial" pitchFamily="34" charset="0"/>
              </a:rPr>
              <a:t>.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Però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l'estat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tampoc</a:t>
            </a:r>
            <a:r>
              <a:rPr lang="es-ES" dirty="0">
                <a:latin typeface="Arial" pitchFamily="34" charset="0"/>
                <a:cs typeface="Arial" pitchFamily="34" charset="0"/>
              </a:rPr>
              <a:t> no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pot</a:t>
            </a:r>
            <a:r>
              <a:rPr lang="es-ES" dirty="0">
                <a:latin typeface="Arial" pitchFamily="34" charset="0"/>
                <a:cs typeface="Arial" pitchFamily="34" charset="0"/>
              </a:rPr>
              <a:t> actuar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fora</a:t>
            </a: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d'elles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veure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document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fronteres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pen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 fontAlgn="base"/>
            <a:endParaRPr lang="es-E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264696"/>
          </a:xfrm>
        </p:spPr>
        <p:txBody>
          <a:bodyPr>
            <a:normAutofit fontScale="25000" lnSpcReduction="20000"/>
          </a:bodyPr>
          <a:lstStyle/>
          <a:p>
            <a:pPr algn="just" fontAlgn="base">
              <a:buNone/>
            </a:pPr>
            <a:r>
              <a:rPr lang="es-ES" sz="9600" b="1" dirty="0" smtClean="0">
                <a:latin typeface="Arial" pitchFamily="34" charset="0"/>
                <a:cs typeface="Arial" pitchFamily="34" charset="0"/>
              </a:rPr>
              <a:t>B-La </a:t>
            </a:r>
            <a:r>
              <a:rPr lang="es-ES" sz="9600" b="1" dirty="0" err="1" smtClean="0">
                <a:latin typeface="Arial" pitchFamily="34" charset="0"/>
                <a:cs typeface="Arial" pitchFamily="34" charset="0"/>
              </a:rPr>
              <a:t>població</a:t>
            </a:r>
            <a:endParaRPr lang="es-ES" sz="9600" b="1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endParaRPr lang="es-ES" sz="9600" b="1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sz="9600" dirty="0">
                <a:latin typeface="Arial" pitchFamily="34" charset="0"/>
                <a:cs typeface="Arial" pitchFamily="34" charset="0"/>
              </a:rPr>
              <a:t>La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població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que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viu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en el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territori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d'un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estat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és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el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conjunt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de </a:t>
            </a:r>
            <a:r>
              <a:rPr lang="es-ES" sz="9600" b="1" dirty="0" err="1">
                <a:latin typeface="Arial" pitchFamily="34" charset="0"/>
                <a:cs typeface="Arial" pitchFamily="34" charset="0"/>
              </a:rPr>
              <a:t>ciutadans</a:t>
            </a:r>
            <a:r>
              <a:rPr lang="es-ES" sz="96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d'aquest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estat</a:t>
            </a:r>
            <a:r>
              <a:rPr lang="es-E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endParaRPr lang="es-ES" sz="9600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sz="9600" dirty="0" err="1">
                <a:latin typeface="Arial" pitchFamily="34" charset="0"/>
                <a:cs typeface="Arial" pitchFamily="34" charset="0"/>
              </a:rPr>
              <a:t>Els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ciutadans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tenen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uns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9600" b="1" dirty="0" err="1">
                <a:latin typeface="Arial" pitchFamily="34" charset="0"/>
                <a:cs typeface="Arial" pitchFamily="34" charset="0"/>
              </a:rPr>
              <a:t>drets</a:t>
            </a:r>
            <a:r>
              <a:rPr lang="es-ES" sz="96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reconeguts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que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l'estat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ha de respectar,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però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també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tenen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una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sèrie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9600" b="1" dirty="0" err="1">
                <a:latin typeface="Arial" pitchFamily="34" charset="0"/>
                <a:cs typeface="Arial" pitchFamily="34" charset="0"/>
              </a:rPr>
              <a:t>d'obligacions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com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ara pagar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impostos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.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Ningú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no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pot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deixar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de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complir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aquestes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obligacions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i, si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ho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fa, se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li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imposarà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una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sanció</a:t>
            </a:r>
            <a:r>
              <a:rPr lang="es-E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endParaRPr lang="es-ES" sz="9600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sz="9600" dirty="0">
                <a:latin typeface="Arial" pitchFamily="34" charset="0"/>
                <a:cs typeface="Arial" pitchFamily="34" charset="0"/>
              </a:rPr>
              <a:t>La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població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d'un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estat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no sol ser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homogènia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.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Normalment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hi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conviuen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persones de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diferents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religions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llengües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i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costums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. En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els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estats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democràtics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tothom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té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els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mateixos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drets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i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obligacions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però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alguns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estats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donen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més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drets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a una determinada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ètnia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religió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 o </a:t>
            </a:r>
            <a:r>
              <a:rPr lang="es-ES" sz="9600" dirty="0" err="1">
                <a:latin typeface="Arial" pitchFamily="34" charset="0"/>
                <a:cs typeface="Arial" pitchFamily="34" charset="0"/>
              </a:rPr>
              <a:t>llengua</a:t>
            </a:r>
            <a:r>
              <a:rPr lang="es-ES" sz="9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85000" lnSpcReduction="20000"/>
          </a:bodyPr>
          <a:lstStyle/>
          <a:p>
            <a:pPr algn="just" fontAlgn="base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b="1" dirty="0" smtClean="0">
                <a:latin typeface="Arial" pitchFamily="34" charset="0"/>
                <a:cs typeface="Arial" pitchFamily="34" charset="0"/>
              </a:rPr>
              <a:t>El poder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l’estat</a:t>
            </a:r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Per regular el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territori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població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dicta un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conjunt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lleis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que totes les persones i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organitzacions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en formen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part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empreses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partits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polítics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sindicats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associacions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culturals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ONG...) han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complir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dirty="0" err="1" smtClean="0">
                <a:latin typeface="Arial" pitchFamily="34" charset="0"/>
                <a:cs typeface="Arial" pitchFamily="34" charset="0"/>
              </a:rPr>
              <a:t>Hi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ha  un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conjunt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d'institucions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 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missió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quals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és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fer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efectives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decisions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preses per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1" algn="just"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-una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policia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per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mantenir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l'ordre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públic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lvl="1" algn="just"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-un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exèrcit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per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defensar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-se de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agressions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exteriors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lvl="1" algn="just"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-un 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diplomàtic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 que 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faci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càrrec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relacions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internacionals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algn="just" fontAlgn="base"/>
            <a:r>
              <a:rPr lang="es-E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Funcionaris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encarregats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l'administració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serveis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públics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es-ES" dirty="0" err="1" smtClean="0">
                <a:latin typeface="Arial" pitchFamily="34" charset="0"/>
                <a:cs typeface="Arial" pitchFamily="34" charset="0"/>
              </a:rPr>
              <a:t>L'estat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imposar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per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força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seves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decisions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 té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potestat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castigar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els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incompleixen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llei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base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>
                <a:latin typeface="Arial" pitchFamily="34" charset="0"/>
                <a:cs typeface="Arial" pitchFamily="34" charset="0"/>
              </a:rPr>
              <a:t>L’estat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té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uns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SÍMBOLS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l'identifiquen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per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exemple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un </a:t>
            </a:r>
            <a:r>
              <a:rPr lang="es-ES" i="1" dirty="0" err="1" smtClean="0">
                <a:latin typeface="Arial" pitchFamily="34" charset="0"/>
                <a:cs typeface="Arial" pitchFamily="34" charset="0"/>
              </a:rPr>
              <a:t>himne</a:t>
            </a:r>
            <a:r>
              <a:rPr lang="es-ES" i="1" dirty="0" smtClean="0">
                <a:latin typeface="Arial" pitchFamily="34" charset="0"/>
                <a:cs typeface="Arial" pitchFamily="34" charset="0"/>
              </a:rPr>
              <a:t>, una bandera, una capital i, </a:t>
            </a:r>
            <a:r>
              <a:rPr lang="es-ES" i="1" dirty="0" err="1" smtClean="0">
                <a:latin typeface="Arial" pitchFamily="34" charset="0"/>
                <a:cs typeface="Arial" pitchFamily="34" charset="0"/>
              </a:rPr>
              <a:t>normalment</a:t>
            </a:r>
            <a:r>
              <a:rPr lang="es-ES" i="1" dirty="0" smtClean="0">
                <a:latin typeface="Arial" pitchFamily="34" charset="0"/>
                <a:cs typeface="Arial" pitchFamily="34" charset="0"/>
              </a:rPr>
              <a:t>, una moneda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196</TotalTime>
  <Words>1230</Words>
  <Application>Microsoft Office PowerPoint</Application>
  <PresentationFormat>Presentación en pantalla (4:3)</PresentationFormat>
  <Paragraphs>183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Concurrencia</vt:lpstr>
      <vt:lpstr>GEOGRAFIA 3R ESO</vt:lpstr>
      <vt:lpstr>Diapositiva 2</vt:lpstr>
      <vt:lpstr>Què n'aprendràs? </vt:lpstr>
      <vt:lpstr>Què en saps? </vt:lpstr>
      <vt:lpstr>1. L’estat: definició i components </vt:lpstr>
      <vt:lpstr>Diapositiva 6</vt:lpstr>
      <vt:lpstr>Diapositiva 7</vt:lpstr>
      <vt:lpstr>Diapositiva 8</vt:lpstr>
      <vt:lpstr>Diapositiva 9</vt:lpstr>
      <vt:lpstr>2. La diversitat dels estats</vt:lpstr>
      <vt:lpstr> </vt:lpstr>
      <vt:lpstr>Diapositiva 12</vt:lpstr>
      <vt:lpstr>Diapositiva 13</vt:lpstr>
      <vt:lpstr>4. L’estat del benestar </vt:lpstr>
      <vt:lpstr>5. Els estats democràtics </vt:lpstr>
      <vt:lpstr> Per poder considerar que un estat és democràtic, s'han de complir tres condicions:  </vt:lpstr>
      <vt:lpstr>A-La participació dels ciutadans </vt:lpstr>
      <vt:lpstr>B-La separació de poders </vt:lpstr>
      <vt:lpstr>C-L’estat de dret </vt:lpstr>
      <vt:lpstr>Actualment, hi ha un acord gairebé unànime que tota persona, independentment de la raça, el sexe, l'edat o la condició social, té uns drets que ningú no pot vulnerar. El 10 de desembre de 1948, l'Assemblea General de les Nacions Unides va aprovar i proclamar la Declaració Universal dels Drets Humans, on es recullen, els drets fonamentals de qualsevol persona: el dret a la vida i a la integritat física, a la llibertat, a la seguretat, a la igualtat; el dret a l'educació, a la feina, a la llibertat d'expressió, de reunió, de residència i de circulació... «Els estats membres s'han compromès a assegurar, en cooperació amb l'Organització de les Nacions Unides, el respecte universal i l'observança dels drets humans i de les llibertats fonamentals. Però molts continuen vulnerant els drets dels seus ciutadans.» </vt:lpstr>
      <vt:lpstr>6. Les dictadures</vt:lpstr>
      <vt:lpstr>7. Estats laics, confessionals i teocràcies </vt:lpstr>
      <vt:lpstr>8. Monarquies i repúbliques </vt:lpstr>
      <vt:lpstr> 9. L’organització territorial de l’estat </vt:lpstr>
      <vt:lpstr>Diapositiva 25</vt:lpstr>
      <vt:lpstr>Estats centralitzats i descentralitzats </vt:lpstr>
      <vt:lpstr>Diapositiva 27</vt:lpstr>
      <vt:lpstr>Diapositiva 28</vt:lpstr>
      <vt:lpstr>Diapositiva 29</vt:lpstr>
      <vt:lpstr>10. Les relacions entre els estats </vt:lpstr>
      <vt:lpstr>Diapositiva 31</vt:lpstr>
      <vt:lpstr>11. Les organitzacions internacionals </vt:lpstr>
      <vt:lpstr>Diapositiva 33</vt:lpstr>
      <vt:lpstr>Diapositiva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3R ESO</dc:title>
  <dc:creator>neus</dc:creator>
  <cp:lastModifiedBy>neus</cp:lastModifiedBy>
  <cp:revision>38</cp:revision>
  <dcterms:created xsi:type="dcterms:W3CDTF">2015-09-13T20:44:36Z</dcterms:created>
  <dcterms:modified xsi:type="dcterms:W3CDTF">2015-09-29T22:05:27Z</dcterms:modified>
</cp:coreProperties>
</file>