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1CD86-9C1F-465C-967E-1C5179B695C7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A2C9D-5ADD-44A5-972A-6F22FFD18DC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A2C9D-5ADD-44A5-972A-6F22FFD18DC8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40CC0-CFFE-499F-BC05-15995CE12DD1}" type="datetimeFigureOut">
              <a:rPr lang="es-ES" smtClean="0"/>
              <a:t>26/11/2012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2CC55-2135-4E80-9AEF-BCCFDC90CAC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95736" y="1268760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Decrets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Nova Planta 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són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el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conjunt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lleis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sancionades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promulgades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per </a:t>
            </a:r>
            <a:r>
              <a:rPr lang="es-E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Felip</a:t>
            </a:r>
            <a:r>
              <a:rPr lang="es-E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Va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l'inici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del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seu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regnat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que implantaren </a:t>
            </a:r>
            <a:r>
              <a:rPr lang="es-E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l'absolutismea</a:t>
            </a:r>
            <a:r>
              <a:rPr lang="es-E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 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Monarquia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d'Espanya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Amb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aquestes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lleis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el monarca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borbònic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s'arrogà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la 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sobirania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dels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regnes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invocant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 </a:t>
            </a:r>
            <a:r>
              <a:rPr lang="es-E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dret</a:t>
            </a:r>
            <a:r>
              <a:rPr lang="es-E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diví</a:t>
            </a:r>
            <a:r>
              <a:rPr lang="es-E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</Words>
  <Application>Microsoft Office PowerPoint</Application>
  <PresentationFormat>Presentación en pantalla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ANGEL BARO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ANGEL BARO</dc:creator>
  <cp:lastModifiedBy>ANGEL BARO</cp:lastModifiedBy>
  <cp:revision>3</cp:revision>
  <dcterms:created xsi:type="dcterms:W3CDTF">2012-11-26T18:56:51Z</dcterms:created>
  <dcterms:modified xsi:type="dcterms:W3CDTF">2012-11-26T19:22:41Z</dcterms:modified>
</cp:coreProperties>
</file>