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D495994-6D95-47A6-A56C-7B74CCF58C5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9CFFF7-E9BB-47EC-8CF2-5684FFDB8B5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161" y="908720"/>
            <a:ext cx="6400800" cy="1944216"/>
          </a:xfrm>
        </p:spPr>
        <p:txBody>
          <a:bodyPr>
            <a:normAutofit/>
          </a:bodyPr>
          <a:lstStyle/>
          <a:p>
            <a:r>
              <a:rPr lang="es-ES" dirty="0"/>
              <a:t>William Shakespeare</a:t>
            </a:r>
            <a:br>
              <a:rPr lang="es-ES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>26 </a:t>
            </a:r>
            <a:r>
              <a:rPr lang="es-ES" sz="1400" dirty="0" err="1"/>
              <a:t>April</a:t>
            </a:r>
            <a:r>
              <a:rPr lang="es-ES" sz="1400" dirty="0"/>
              <a:t> </a:t>
            </a:r>
            <a:r>
              <a:rPr lang="es-ES" sz="1400" dirty="0" smtClean="0"/>
              <a:t>1564- </a:t>
            </a:r>
            <a:r>
              <a:rPr lang="es-ES" sz="1400" dirty="0"/>
              <a:t>23 </a:t>
            </a:r>
            <a:r>
              <a:rPr lang="es-ES" sz="1400" dirty="0" err="1"/>
              <a:t>April</a:t>
            </a:r>
            <a:r>
              <a:rPr lang="es-ES" sz="1400" dirty="0"/>
              <a:t> 1616</a:t>
            </a: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3429000"/>
            <a:ext cx="6400800" cy="762000"/>
          </a:xfrm>
        </p:spPr>
        <p:txBody>
          <a:bodyPr/>
          <a:lstStyle/>
          <a:p>
            <a:r>
              <a:rPr lang="es-ES" dirty="0" smtClean="0"/>
              <a:t>ENGLISH LESSONS in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– 6TH</a:t>
            </a:r>
            <a:endParaRPr lang="es-ES" dirty="0"/>
          </a:p>
        </p:txBody>
      </p:sp>
      <p:pic>
        <p:nvPicPr>
          <p:cNvPr id="1026" name="Picture 2" descr="File:Title page William Shakespeare's First Folio 1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86113"/>
            <a:ext cx="14401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1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s-ES" dirty="0"/>
              <a:t>William Shakespeare</a:t>
            </a:r>
            <a:br>
              <a:rPr lang="es-ES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272808" cy="34563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sz="2600" dirty="0" err="1" smtClean="0"/>
              <a:t>Who</a:t>
            </a:r>
            <a:r>
              <a:rPr lang="es-ES" sz="2600" dirty="0" smtClean="0"/>
              <a:t> </a:t>
            </a:r>
            <a:r>
              <a:rPr lang="es-ES" sz="2600" dirty="0" err="1" smtClean="0"/>
              <a:t>was</a:t>
            </a:r>
            <a:r>
              <a:rPr lang="es-ES" sz="2600" dirty="0" smtClean="0"/>
              <a:t> William </a:t>
            </a:r>
            <a:r>
              <a:rPr lang="es-ES" sz="2600" dirty="0" err="1" smtClean="0"/>
              <a:t>Shapespeare</a:t>
            </a:r>
            <a:r>
              <a:rPr lang="es-ES" sz="2600" dirty="0" smtClean="0"/>
              <a:t>? </a:t>
            </a:r>
            <a:r>
              <a:rPr lang="es-ES" dirty="0" smtClean="0"/>
              <a:t>He </a:t>
            </a:r>
            <a:r>
              <a:rPr lang="en-US" i="0" dirty="0" smtClean="0"/>
              <a:t>was </a:t>
            </a:r>
            <a:r>
              <a:rPr lang="en-US" i="0" dirty="0"/>
              <a:t>an </a:t>
            </a:r>
            <a:r>
              <a:rPr lang="en-US" i="0" dirty="0" smtClean="0"/>
              <a:t>English poet and playwright. </a:t>
            </a:r>
          </a:p>
          <a:p>
            <a:r>
              <a:rPr lang="es-ES" dirty="0"/>
              <a:t>	</a:t>
            </a:r>
            <a:r>
              <a:rPr lang="en-US" i="0" dirty="0" smtClean="0"/>
              <a:t>He was the </a:t>
            </a:r>
            <a:r>
              <a:rPr lang="en-US" i="0" dirty="0"/>
              <a:t>greatest writer in </a:t>
            </a:r>
            <a:r>
              <a:rPr lang="en-US" i="0" dirty="0" smtClean="0"/>
              <a:t>the </a:t>
            </a:r>
            <a:r>
              <a:rPr lang="en-US" i="0" dirty="0"/>
              <a:t>English </a:t>
            </a:r>
            <a:r>
              <a:rPr lang="en-US" i="0" dirty="0" smtClean="0"/>
              <a:t>language, famous all over the world.</a:t>
            </a:r>
          </a:p>
          <a:p>
            <a:pPr algn="l"/>
            <a:endParaRPr lang="en-US" i="0" dirty="0" smtClean="0"/>
          </a:p>
          <a:p>
            <a:pPr algn="l"/>
            <a:r>
              <a:rPr lang="en-US" i="0" dirty="0" smtClean="0"/>
              <a:t>At </a:t>
            </a:r>
            <a:r>
              <a:rPr lang="en-US" i="0" dirty="0"/>
              <a:t>the age of 18, he married </a:t>
            </a:r>
            <a:r>
              <a:rPr lang="en-US" i="0" dirty="0" smtClean="0"/>
              <a:t>Anne Hathaway, </a:t>
            </a:r>
            <a:r>
              <a:rPr lang="en-US" i="0" dirty="0"/>
              <a:t>with whom he had three children</a:t>
            </a:r>
            <a:r>
              <a:rPr lang="en-US" i="0" dirty="0" smtClean="0"/>
              <a:t>: Susanna, </a:t>
            </a:r>
            <a:r>
              <a:rPr lang="en-US" i="0" dirty="0"/>
              <a:t>and </a:t>
            </a:r>
            <a:r>
              <a:rPr lang="en-US" i="0" dirty="0" smtClean="0"/>
              <a:t>twins </a:t>
            </a:r>
            <a:r>
              <a:rPr lang="en-US" i="0" dirty="0" err="1" smtClean="0"/>
              <a:t>Hamnet</a:t>
            </a:r>
            <a:r>
              <a:rPr lang="en-US" i="0" dirty="0" smtClean="0"/>
              <a:t>, and Judith.</a:t>
            </a:r>
          </a:p>
          <a:p>
            <a:pPr algn="l"/>
            <a:r>
              <a:rPr lang="en-US" i="0" dirty="0"/>
              <a:t>Between 1585 and 1592, he began a successful career in London as an actor, writer, and part-owner of </a:t>
            </a:r>
            <a:r>
              <a:rPr lang="en-US" i="0" dirty="0" smtClean="0"/>
              <a:t>a playing company called the Lord Chamberlain’s Men.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962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s-ES" dirty="0"/>
              <a:t>William Shakespeare</a:t>
            </a:r>
            <a:br>
              <a:rPr lang="es-ES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272808" cy="38164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800" dirty="0" err="1" smtClean="0"/>
              <a:t>Shakespeare’s</a:t>
            </a:r>
            <a:r>
              <a:rPr lang="es-ES" sz="2800" dirty="0" smtClean="0"/>
              <a:t> </a:t>
            </a:r>
            <a:r>
              <a:rPr lang="es-ES" sz="2800" dirty="0" err="1" smtClean="0"/>
              <a:t>plays</a:t>
            </a:r>
            <a:r>
              <a:rPr lang="es-ES" sz="2800" dirty="0" smtClean="0"/>
              <a:t> </a:t>
            </a:r>
          </a:p>
          <a:p>
            <a:r>
              <a:rPr lang="en-US" sz="2100" i="0" dirty="0"/>
              <a:t>Shakespeare wrote </a:t>
            </a:r>
            <a:r>
              <a:rPr lang="en-US" sz="2100" i="0" dirty="0" smtClean="0"/>
              <a:t>at </a:t>
            </a:r>
            <a:r>
              <a:rPr lang="en-US" sz="2100" i="0" dirty="0"/>
              <a:t>least 38 plays</a:t>
            </a:r>
            <a:r>
              <a:rPr lang="en-US" sz="2100" i="0" dirty="0" smtClean="0"/>
              <a:t>.</a:t>
            </a:r>
          </a:p>
          <a:p>
            <a:r>
              <a:rPr lang="en-US" sz="2100" i="0" dirty="0" smtClean="0"/>
              <a:t>Shakespeare </a:t>
            </a:r>
            <a:r>
              <a:rPr lang="en-US" sz="2100" i="0" dirty="0"/>
              <a:t>wrote comedies, stories with a happy ending. These plays often have people falling in love, wearing disguises, and generally getting mixed up. A Midsummer Night's Dream is a comedy with fairies and humans.</a:t>
            </a:r>
          </a:p>
          <a:p>
            <a:r>
              <a:rPr lang="en-US" sz="2100" i="0" dirty="0"/>
              <a:t>He wrote tragedies, stories with a sad ending. Romeo and Juliet is a tragedy, because the young lovers, Romeo and Juliet, both die.</a:t>
            </a:r>
          </a:p>
          <a:p>
            <a:r>
              <a:rPr lang="en-US" sz="2100" i="0" dirty="0"/>
              <a:t>Shakespeare's history plays are about real people, such as Julius Caesar, the Roman general, or the English kings Henry V and Richard III.</a:t>
            </a:r>
          </a:p>
          <a:p>
            <a:pPr algn="l"/>
            <a:endParaRPr lang="en-US" i="0" dirty="0" smtClean="0"/>
          </a:p>
          <a:p>
            <a:pPr algn="l"/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282739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s-ES" dirty="0"/>
              <a:t>William Shakespeare</a:t>
            </a:r>
            <a:br>
              <a:rPr lang="es-ES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272808" cy="3816424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 err="1" smtClean="0"/>
              <a:t>Shakespeare’s</a:t>
            </a:r>
            <a:r>
              <a:rPr lang="es-ES" sz="2800" dirty="0" smtClean="0"/>
              <a:t> </a:t>
            </a:r>
            <a:r>
              <a:rPr lang="es-ES" sz="2800" dirty="0" err="1" smtClean="0"/>
              <a:t>plays</a:t>
            </a:r>
            <a:r>
              <a:rPr lang="es-ES" sz="2800" dirty="0" smtClean="0"/>
              <a:t> : HAMLET</a:t>
            </a:r>
          </a:p>
          <a:p>
            <a:pPr algn="l"/>
            <a:r>
              <a:rPr lang="en-US" sz="2800" dirty="0" smtClean="0"/>
              <a:t>Hamlet </a:t>
            </a:r>
            <a:r>
              <a:rPr lang="en-US" sz="2800" dirty="0"/>
              <a:t>is a story of murder and revenge. The ghost of dead King Hamlet visits his young son to tell him that his </a:t>
            </a:r>
            <a:r>
              <a:rPr lang="en-US" sz="2800" dirty="0" smtClean="0"/>
              <a:t>brother </a:t>
            </a:r>
            <a:r>
              <a:rPr lang="en-US" sz="2800" dirty="0"/>
              <a:t>Claudius murdered him.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He </a:t>
            </a:r>
            <a:r>
              <a:rPr lang="en-US" sz="2800" dirty="0"/>
              <a:t>orders his son, Prince Hamlet, to avenge his murder. Prince Hamlet’s uncle, </a:t>
            </a:r>
          </a:p>
          <a:p>
            <a:pPr algn="l"/>
            <a:r>
              <a:rPr lang="en-US" sz="2800" dirty="0"/>
              <a:t>Claudius, has not only killed his brother, he has also claimed the throne of Denmark and shortly after his brother’s </a:t>
            </a:r>
            <a:r>
              <a:rPr lang="en-US" sz="2800" dirty="0" smtClean="0"/>
              <a:t>death </a:t>
            </a:r>
            <a:r>
              <a:rPr lang="en-US" sz="2800" dirty="0"/>
              <a:t>married Hamlet’s mother. </a:t>
            </a:r>
          </a:p>
          <a:p>
            <a:endParaRPr lang="es-ES" sz="2800" dirty="0" smtClean="0"/>
          </a:p>
          <a:p>
            <a:pPr algn="l"/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160023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s-ES" dirty="0"/>
              <a:t>William Shakespeare</a:t>
            </a:r>
            <a:br>
              <a:rPr lang="es-ES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272808" cy="4104456"/>
          </a:xfrm>
        </p:spPr>
        <p:txBody>
          <a:bodyPr>
            <a:normAutofit fontScale="47500" lnSpcReduction="20000"/>
          </a:bodyPr>
          <a:lstStyle/>
          <a:p>
            <a:r>
              <a:rPr lang="es-ES" sz="2800" dirty="0" err="1" smtClean="0"/>
              <a:t>Shakespeare’s</a:t>
            </a:r>
            <a:r>
              <a:rPr lang="es-ES" sz="2800" dirty="0" smtClean="0"/>
              <a:t> </a:t>
            </a:r>
            <a:r>
              <a:rPr lang="es-ES" sz="2800" dirty="0" err="1" smtClean="0"/>
              <a:t>plays</a:t>
            </a:r>
            <a:r>
              <a:rPr lang="es-ES" sz="2800" dirty="0" smtClean="0"/>
              <a:t> : HAMLET</a:t>
            </a:r>
          </a:p>
          <a:p>
            <a:pPr algn="just"/>
            <a:r>
              <a:rPr lang="en-US" sz="4000" dirty="0"/>
              <a:t>In this speech, Hamlet struggles with suicidal thoughts and considers the arguments for and against taking his own </a:t>
            </a:r>
            <a:r>
              <a:rPr lang="en-US" sz="4000" dirty="0" smtClean="0"/>
              <a:t>life </a:t>
            </a:r>
            <a:r>
              <a:rPr lang="en-US" sz="4000" dirty="0"/>
              <a:t>as a way out of his unhappiness, “To be, or not to be”. First he considers which is the more </a:t>
            </a:r>
            <a:r>
              <a:rPr lang="en-US" sz="4000" dirty="0" err="1"/>
              <a:t>honourable</a:t>
            </a:r>
            <a:r>
              <a:rPr lang="en-US" sz="4000" dirty="0"/>
              <a:t> course </a:t>
            </a:r>
            <a:r>
              <a:rPr lang="en-US" sz="4000" dirty="0" smtClean="0"/>
              <a:t>of </a:t>
            </a:r>
            <a:r>
              <a:rPr lang="en-US" sz="4000" dirty="0"/>
              <a:t>action – to commit suicide, “to take arms against a sea of troubles/And by opposing end them”, or to struggle on </a:t>
            </a:r>
          </a:p>
          <a:p>
            <a:pPr algn="just"/>
            <a:r>
              <a:rPr lang="en-US" sz="4000" dirty="0"/>
              <a:t>“to suffer/The slings and arrows of outrageous fortune”. </a:t>
            </a:r>
            <a:endParaRPr lang="en-US" sz="4000" dirty="0" smtClean="0"/>
          </a:p>
          <a:p>
            <a:pPr algn="just"/>
            <a:r>
              <a:rPr lang="en-US" sz="4000" dirty="0" smtClean="0"/>
              <a:t>He </a:t>
            </a:r>
            <a:r>
              <a:rPr lang="en-US" sz="4000" dirty="0"/>
              <a:t>then imagines what it might be like after death: ”To die, </a:t>
            </a:r>
            <a:r>
              <a:rPr lang="en-US" sz="4000" dirty="0" smtClean="0"/>
              <a:t>to </a:t>
            </a:r>
            <a:r>
              <a:rPr lang="en-US" sz="4000" dirty="0"/>
              <a:t>sleep”, but then worries that if he kills himself, his Christian faith damns his soul. Hamlet is torn between wanting </a:t>
            </a:r>
            <a:r>
              <a:rPr lang="en-US" sz="4000" dirty="0" smtClean="0"/>
              <a:t>to </a:t>
            </a:r>
            <a:r>
              <a:rPr lang="en-US" sz="4000" dirty="0"/>
              <a:t>end his hard life on earth, and worrying that by doing so he might end up in hell. </a:t>
            </a:r>
          </a:p>
          <a:p>
            <a:endParaRPr lang="es-ES" sz="2800" dirty="0"/>
          </a:p>
          <a:p>
            <a:endParaRPr lang="es-ES" sz="2800" dirty="0" smtClean="0"/>
          </a:p>
          <a:p>
            <a:pPr algn="l"/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1745775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</TotalTime>
  <Words>357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William Shakespeare  26 April 1564- 23 April 1616</vt:lpstr>
      <vt:lpstr>William Shakespeare  </vt:lpstr>
      <vt:lpstr>William Shakespeare  </vt:lpstr>
      <vt:lpstr>William Shakespeare  </vt:lpstr>
      <vt:lpstr>William Shakespeare 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Luffi</dc:creator>
  <cp:lastModifiedBy>Luffi</cp:lastModifiedBy>
  <cp:revision>6</cp:revision>
  <dcterms:created xsi:type="dcterms:W3CDTF">2014-01-13T08:36:15Z</dcterms:created>
  <dcterms:modified xsi:type="dcterms:W3CDTF">2014-01-13T09:47:14Z</dcterms:modified>
</cp:coreProperties>
</file>