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C57D-16D6-4B18-A607-8000E124F0F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67D0-1FB6-42BD-B244-ED0F2D320A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67D0-1FB6-42BD-B244-ED0F2D320A6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263D-CC79-460D-83E2-7B557D809B85}" type="datetimeFigureOut">
              <a:rPr lang="es-ES" smtClean="0"/>
              <a:pPr/>
              <a:t>24/11/2010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C925-7DB6-4756-AC23-2C519FCE3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hyperlink" Target="http://upload.wikimedia.org/wikipedia/commons/e/e4/Tweezer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upload.wikimedia.org/wikipedia/commons/c/cf/Box-cutt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dirty="0" smtClean="0"/>
              <a:t>BONES</a:t>
            </a:r>
            <a:endParaRPr lang="es-ES" sz="6600" dirty="0"/>
          </a:p>
        </p:txBody>
      </p:sp>
      <p:pic>
        <p:nvPicPr>
          <p:cNvPr id="3074" name="Picture 2" descr="http://t3.gstatic.com/images?q=tbn:zQ1r1foEFi9L8M:http://www.public-action.com/SkyWriter/WacoMuseum/library/bones1.jpg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930115"/>
            <a:ext cx="2928958" cy="5182005"/>
          </a:xfrm>
          <a:prstGeom prst="rect">
            <a:avLst/>
          </a:prstGeom>
          <a:noFill/>
        </p:spPr>
      </p:pic>
      <p:pic>
        <p:nvPicPr>
          <p:cNvPr id="3076" name="Picture 4" descr="http://t2.gstatic.com/images?q=tbn:ANd9GcTy-xI-1ZhK2sRue5XP_aocxKXxCd6ebVlzw23wHTeHQIdxL1kb2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69196"/>
            <a:ext cx="3857652" cy="343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361850" cy="455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  </a:t>
            </a:r>
            <a:r>
              <a:rPr lang="es-ES" dirty="0" err="1" smtClean="0"/>
              <a:t>Chicken</a:t>
            </a:r>
            <a:r>
              <a:rPr lang="es-ES" dirty="0" smtClean="0"/>
              <a:t> </a:t>
            </a:r>
            <a:r>
              <a:rPr lang="es-ES" dirty="0" err="1" smtClean="0"/>
              <a:t>leg</a:t>
            </a:r>
            <a:r>
              <a:rPr lang="es-ES" dirty="0" smtClean="0"/>
              <a:t>              </a:t>
            </a:r>
            <a:r>
              <a:rPr lang="es-ES" dirty="0" err="1" smtClean="0"/>
              <a:t>Human</a:t>
            </a:r>
            <a:r>
              <a:rPr lang="es-ES" dirty="0" smtClean="0"/>
              <a:t> </a:t>
            </a:r>
            <a:r>
              <a:rPr lang="es-ES" dirty="0" err="1" smtClean="0"/>
              <a:t>leg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3712844" cy="41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rsgillumscience.com/skeleton/chicken%20leg%20dissection/chixl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2" y="1424047"/>
            <a:ext cx="6419878" cy="5006697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Chicken</a:t>
            </a:r>
            <a:r>
              <a:rPr lang="es-ES" dirty="0" smtClean="0"/>
              <a:t> </a:t>
            </a:r>
            <a:r>
              <a:rPr lang="es-ES" dirty="0" err="1" smtClean="0"/>
              <a:t>leg</a:t>
            </a:r>
            <a:r>
              <a:rPr lang="es-ES" dirty="0" smtClean="0"/>
              <a:t> </a:t>
            </a:r>
            <a:r>
              <a:rPr lang="es-ES" dirty="0" err="1" smtClean="0"/>
              <a:t>drawing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chicken</a:t>
            </a:r>
            <a:r>
              <a:rPr lang="es-ES" dirty="0" smtClean="0"/>
              <a:t> </a:t>
            </a:r>
            <a:r>
              <a:rPr lang="es-ES" dirty="0" err="1" smtClean="0"/>
              <a:t>leg</a:t>
            </a:r>
            <a:r>
              <a:rPr lang="es-ES" dirty="0" smtClean="0"/>
              <a:t> </a:t>
            </a:r>
            <a:r>
              <a:rPr lang="es-ES" dirty="0" err="1" smtClean="0"/>
              <a:t>dissection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900488" cy="4691063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sz="3600" dirty="0" smtClean="0"/>
              <a:t>Stanley </a:t>
            </a:r>
            <a:r>
              <a:rPr lang="es-ES" sz="3600" dirty="0" err="1" smtClean="0"/>
              <a:t>knive</a:t>
            </a:r>
            <a:endParaRPr lang="es-ES" sz="3600" dirty="0" smtClean="0"/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</a:t>
            </a:r>
            <a:r>
              <a:rPr lang="es-ES" sz="3600" dirty="0" err="1" smtClean="0"/>
              <a:t>Dissecting</a:t>
            </a:r>
            <a:r>
              <a:rPr lang="es-ES" sz="3600" dirty="0" smtClean="0"/>
              <a:t> </a:t>
            </a:r>
            <a:r>
              <a:rPr lang="es-ES" sz="3600" dirty="0" err="1" smtClean="0"/>
              <a:t>tray</a:t>
            </a:r>
            <a:endParaRPr lang="es-ES" sz="3600" dirty="0" smtClean="0"/>
          </a:p>
          <a:p>
            <a:pPr>
              <a:buFont typeface="Arial" pitchFamily="34" charset="0"/>
              <a:buChar char="•"/>
            </a:pPr>
            <a:r>
              <a:rPr lang="es-ES" sz="3600" dirty="0"/>
              <a:t> </a:t>
            </a:r>
            <a:r>
              <a:rPr lang="es-ES" sz="3600" dirty="0" smtClean="0"/>
              <a:t> </a:t>
            </a:r>
            <a:r>
              <a:rPr lang="es-ES" sz="3600" dirty="0" err="1" smtClean="0"/>
              <a:t>Pair</a:t>
            </a:r>
            <a:r>
              <a:rPr lang="es-ES" sz="3600" dirty="0" smtClean="0"/>
              <a:t> of </a:t>
            </a:r>
            <a:r>
              <a:rPr lang="es-ES" sz="3600" dirty="0" err="1" smtClean="0"/>
              <a:t>rubber</a:t>
            </a:r>
            <a:r>
              <a:rPr lang="es-ES" sz="3600" dirty="0" smtClean="0"/>
              <a:t> </a:t>
            </a:r>
            <a:r>
              <a:rPr lang="es-ES" sz="3600" dirty="0" err="1" smtClean="0"/>
              <a:t>gloves</a:t>
            </a:r>
            <a:r>
              <a:rPr lang="es-ES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/>
              <a:t> </a:t>
            </a:r>
            <a:r>
              <a:rPr lang="es-ES" sz="3600" dirty="0" err="1" smtClean="0"/>
              <a:t>Chicken</a:t>
            </a:r>
            <a:r>
              <a:rPr lang="es-ES" sz="3600" dirty="0" smtClean="0"/>
              <a:t> </a:t>
            </a:r>
            <a:r>
              <a:rPr lang="es-ES" sz="3600" dirty="0" err="1" smtClean="0"/>
              <a:t>leg</a:t>
            </a:r>
            <a:endParaRPr lang="es-ES" sz="3600" dirty="0" smtClean="0"/>
          </a:p>
          <a:p>
            <a:pPr>
              <a:buFont typeface="Arial" pitchFamily="34" charset="0"/>
              <a:buChar char="•"/>
            </a:pPr>
            <a:r>
              <a:rPr lang="es-ES" sz="3600" dirty="0"/>
              <a:t> </a:t>
            </a:r>
            <a:r>
              <a:rPr lang="es-ES" sz="3600" dirty="0" err="1" smtClean="0"/>
              <a:t>Tweezers</a:t>
            </a:r>
            <a:endParaRPr lang="es-ES" sz="3600" dirty="0" smtClean="0"/>
          </a:p>
          <a:p>
            <a:pPr>
              <a:buFont typeface="Arial" pitchFamily="34" charset="0"/>
              <a:buChar char="•"/>
            </a:pPr>
            <a:r>
              <a:rPr lang="es-ES" sz="3600" dirty="0"/>
              <a:t> </a:t>
            </a:r>
            <a:r>
              <a:rPr lang="es-ES" sz="3600" dirty="0" err="1" smtClean="0"/>
              <a:t>Newspaper</a:t>
            </a:r>
            <a:endParaRPr lang="es-ES" sz="3600" dirty="0"/>
          </a:p>
        </p:txBody>
      </p:sp>
      <p:pic>
        <p:nvPicPr>
          <p:cNvPr id="29698" name="Picture 2" descr="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1714500" cy="1714500"/>
          </a:xfrm>
          <a:prstGeom prst="rect">
            <a:avLst/>
          </a:prstGeom>
          <a:noFill/>
        </p:spPr>
      </p:pic>
      <p:pic>
        <p:nvPicPr>
          <p:cNvPr id="29702" name="Picture 6" descr="http://images.dharmatrading.com/images/eng/products/250/lrg-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00570"/>
            <a:ext cx="2362200" cy="2047876"/>
          </a:xfrm>
          <a:prstGeom prst="rect">
            <a:avLst/>
          </a:prstGeom>
          <a:noFill/>
        </p:spPr>
      </p:pic>
      <p:pic>
        <p:nvPicPr>
          <p:cNvPr id="29704" name="Picture 8" descr="http://www.freedigitalphotos.net/images/photos/chicken-le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71942"/>
            <a:ext cx="3810000" cy="2533651"/>
          </a:xfrm>
          <a:prstGeom prst="rect">
            <a:avLst/>
          </a:prstGeom>
          <a:noFill/>
        </p:spPr>
      </p:pic>
      <p:pic>
        <p:nvPicPr>
          <p:cNvPr id="29706" name="Picture 10" descr="http://www.cyberhades.com/wp-content/uploads/2009/12/newspap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428736"/>
            <a:ext cx="1844657" cy="2089930"/>
          </a:xfrm>
          <a:prstGeom prst="rect">
            <a:avLst/>
          </a:prstGeom>
          <a:noFill/>
        </p:spPr>
      </p:pic>
      <p:pic>
        <p:nvPicPr>
          <p:cNvPr id="14338" name="Picture 2" descr="File:Tweezer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214686"/>
            <a:ext cx="1371552" cy="1028664"/>
          </a:xfrm>
          <a:prstGeom prst="rect">
            <a:avLst/>
          </a:prstGeom>
          <a:noFill/>
        </p:spPr>
      </p:pic>
      <p:pic>
        <p:nvPicPr>
          <p:cNvPr id="14340" name="Picture 4" descr="File:Box-cutt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946698" y="1982732"/>
            <a:ext cx="225100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04850"/>
            <a:ext cx="58102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</Words>
  <Application>Microsoft Office PowerPoint</Application>
  <PresentationFormat>Presentación en pantalla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BONES</vt:lpstr>
      <vt:lpstr>   Chicken leg              Human leg</vt:lpstr>
      <vt:lpstr>Chicken leg drawing</vt:lpstr>
      <vt:lpstr>Material for chicken leg dissection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</dc:title>
  <dc:creator>xaviimma</dc:creator>
  <cp:lastModifiedBy>xaviimma</cp:lastModifiedBy>
  <cp:revision>11</cp:revision>
  <dcterms:created xsi:type="dcterms:W3CDTF">2010-11-20T21:48:26Z</dcterms:created>
  <dcterms:modified xsi:type="dcterms:W3CDTF">2010-11-24T21:08:30Z</dcterms:modified>
</cp:coreProperties>
</file>