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 showOutlineIcons="0">
    <p:restoredLeft sz="15598" autoAdjust="0"/>
    <p:restoredTop sz="94687" autoAdjust="0"/>
  </p:normalViewPr>
  <p:slideViewPr>
    <p:cSldViewPr snapToObjects="1">
      <p:cViewPr varScale="1">
        <p:scale>
          <a:sx n="83" d="100"/>
          <a:sy n="83" d="100"/>
        </p:scale>
        <p:origin x="-96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7A4C8-9364-BA4E-AAEA-A257185835E5}" type="datetimeFigureOut">
              <a:rPr lang="en-US" smtClean="0"/>
              <a:pPr/>
              <a:t>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B5836-ABA3-6A4A-8FC4-89910A8FB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1" Type="http://schemas.openxmlformats.org/officeDocument/2006/relationships/audio" Target="file://localhost/Users/MacBook/Desktop/l'avi%20mariner.mp3" TargetMode="External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arwin-abuelo-endiosado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04800"/>
            <a:ext cx="7620000" cy="56598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638800"/>
            <a:ext cx="7772400" cy="124366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TINC UN AVI AMB LA BARBA BLANCA</a:t>
            </a:r>
            <a:endParaRPr lang="en-US" sz="3600" b="1" dirty="0"/>
          </a:p>
        </p:txBody>
      </p:sp>
      <p:pic>
        <p:nvPicPr>
          <p:cNvPr id="9" name="l'avi mariner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610600" y="6324600"/>
            <a:ext cx="282575" cy="282575"/>
          </a:xfrm>
          <a:prstGeom prst="rect">
            <a:avLst/>
          </a:prstGeom>
        </p:spPr>
      </p:pic>
    </p:spTree>
  </p:cSld>
  <p:clrMapOvr>
    <a:masterClrMapping/>
  </p:clrMapOvr>
  <p:transition advTm="5531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7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pa humo.jpg"/>
          <p:cNvPicPr>
            <a:picLocks noChangeAspect="1"/>
          </p:cNvPicPr>
          <p:nvPr/>
        </p:nvPicPr>
        <p:blipFill>
          <a:blip r:embed="rId2"/>
          <a:srcRect t="7216"/>
          <a:stretch>
            <a:fillRect/>
          </a:stretch>
        </p:blipFill>
        <p:spPr>
          <a:xfrm>
            <a:off x="1905000" y="0"/>
            <a:ext cx="56388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86200"/>
            <a:ext cx="8229600" cy="2717800"/>
          </a:xfrm>
        </p:spPr>
        <p:txBody>
          <a:bodyPr/>
          <a:lstStyle/>
          <a:p>
            <a:r>
              <a:rPr lang="en-US" dirty="0" smtClean="0"/>
              <a:t>I UNA PIPA ENCESA</a:t>
            </a:r>
            <a:br>
              <a:rPr lang="en-US" dirty="0" smtClean="0"/>
            </a:br>
            <a:r>
              <a:rPr lang="en-US" dirty="0" smtClean="0"/>
              <a:t>QUE </a:t>
            </a:r>
            <a:r>
              <a:rPr lang="en-US" dirty="0" smtClean="0"/>
              <a:t>TAN </a:t>
            </a:r>
            <a:r>
              <a:rPr lang="en-US" dirty="0" smtClean="0"/>
              <a:t>SOLS FA FUM</a:t>
            </a:r>
            <a:endParaRPr lang="en-US" dirty="0"/>
          </a:p>
        </p:txBody>
      </p:sp>
    </p:spTree>
  </p:cSld>
  <p:clrMapOvr>
    <a:masterClrMapping/>
  </p:clrMapOvr>
  <p:transition advTm="2706"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QUE M’EXPLICA CONTES</a:t>
            </a:r>
            <a:endParaRPr lang="en-US" dirty="0"/>
          </a:p>
        </p:txBody>
      </p:sp>
      <p:pic>
        <p:nvPicPr>
          <p:cNvPr id="4" name="Picture 3" descr="cuento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80999"/>
            <a:ext cx="6087660" cy="5098415"/>
          </a:xfrm>
          <a:prstGeom prst="rect">
            <a:avLst/>
          </a:prstGeom>
        </p:spPr>
      </p:pic>
    </p:spTree>
  </p:cSld>
  <p:clrMapOvr>
    <a:masterClrMapping/>
  </p:clrMapOvr>
  <p:transition advTm="2522"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rco-pira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172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DE NAUS PERDUDES ENMIG DE LES ONES</a:t>
            </a:r>
            <a:endParaRPr lang="en-US" sz="3600" dirty="0"/>
          </a:p>
        </p:txBody>
      </p:sp>
    </p:spTree>
  </p:cSld>
  <p:clrMapOvr>
    <a:masterClrMapping/>
  </p:clrMapOvr>
  <p:transition advTm="2336"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97479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 ESTIMA TOTS ELS PEIXOS, AIGÜES</a:t>
            </a:r>
            <a:endParaRPr lang="en-US" dirty="0"/>
          </a:p>
        </p:txBody>
      </p:sp>
      <p:pic>
        <p:nvPicPr>
          <p:cNvPr id="4" name="Picture 3" descr="pec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0"/>
            <a:ext cx="7727731" cy="5897479"/>
          </a:xfrm>
          <a:prstGeom prst="rect">
            <a:avLst/>
          </a:prstGeom>
        </p:spPr>
      </p:pic>
    </p:spTree>
  </p:cSld>
  <p:clrMapOvr>
    <a:masterClrMapping/>
  </p:clrMapOvr>
  <p:transition advTm="3636"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rcas-sobre-la-arena-a20238495.jpg"/>
          <p:cNvPicPr>
            <a:picLocks noChangeAspect="1"/>
          </p:cNvPicPr>
          <p:nvPr/>
        </p:nvPicPr>
        <p:blipFill>
          <a:blip r:embed="rId2"/>
          <a:srcRect l="3419" t="4337" r="2564" b="11009"/>
          <a:stretch>
            <a:fillRect/>
          </a:stretch>
        </p:blipFill>
        <p:spPr>
          <a:xfrm>
            <a:off x="0" y="0"/>
            <a:ext cx="9144000" cy="68995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</a:rPr>
              <a:t>DONCS HA VISCUT SEMPRE ENTRE BARQUES, PLATGES,</a:t>
            </a:r>
            <a:endParaRPr lang="en-US" sz="32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3509"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pitan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0"/>
            <a:ext cx="562356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</a:rPr>
              <a:t> ENCARA ÉS ARA UN BRAU MARINER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2632"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50</Words>
  <Application>Microsoft Macintosh PowerPoint</Application>
  <PresentationFormat>On-screen Show (4:3)</PresentationFormat>
  <Paragraphs>7</Paragraphs>
  <Slides>7</Slides>
  <Notes>0</Notes>
  <HiddenSlides>0</HiddenSlides>
  <MMClips>1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TINC UN AVI AMB LA BARBA BLANCA</vt:lpstr>
      <vt:lpstr>I UNA PIPA ENCESA QUE TAN SOLS FA FUM</vt:lpstr>
      <vt:lpstr>QUE M’EXPLICA CONTES</vt:lpstr>
      <vt:lpstr>DE NAUS PERDUDES ENMIG DE LES ONES</vt:lpstr>
      <vt:lpstr>QUE ESTIMA TOTS ELS PEIXOS, AIGÜES</vt:lpstr>
      <vt:lpstr>DONCS HA VISCUT SEMPRE ENTRE BARQUES, PLATGES,</vt:lpstr>
      <vt:lpstr> ENCARA ÉS ARA UN BRAU MARINER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TINC UN AVI AMB LA BARBA BLANCA</dc:title>
  <dc:creator>Mònica</dc:creator>
  <cp:lastModifiedBy>Mònica</cp:lastModifiedBy>
  <cp:revision>7</cp:revision>
  <dcterms:created xsi:type="dcterms:W3CDTF">2012-02-12T13:48:26Z</dcterms:created>
  <dcterms:modified xsi:type="dcterms:W3CDTF">2012-02-12T14:13:27Z</dcterms:modified>
</cp:coreProperties>
</file>