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CA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C8CA326-595D-4F83-8493-98099C0218E3}" type="datetimeFigureOut">
              <a:rPr lang="es-ES" smtClean="0"/>
              <a:pPr/>
              <a:t>04/02/2014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EA46B80-F853-4CD3-9D82-42BB3FF21DE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247563">
            <a:off x="357158" y="1142984"/>
            <a:ext cx="8077200" cy="1673352"/>
          </a:xfrm>
        </p:spPr>
        <p:txBody>
          <a:bodyPr>
            <a:normAutofit fontScale="90000"/>
          </a:bodyPr>
          <a:lstStyle/>
          <a:p>
            <a:r>
              <a:rPr lang="ca-ES" sz="6000" dirty="0" smtClean="0"/>
              <a:t>Treball dels llamps</a:t>
            </a:r>
            <a:r>
              <a:rPr lang="ca-ES" dirty="0" smtClean="0"/>
              <a:t/>
            </a:r>
            <a:br>
              <a:rPr lang="ca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20958283">
            <a:off x="577753" y="5259017"/>
            <a:ext cx="8077200" cy="642360"/>
          </a:xfrm>
        </p:spPr>
        <p:txBody>
          <a:bodyPr/>
          <a:lstStyle/>
          <a:p>
            <a:r>
              <a:rPr lang="ca-ES" dirty="0" smtClean="0"/>
              <a:t>Ainhoa i </a:t>
            </a:r>
            <a:r>
              <a:rPr lang="ca-ES" dirty="0" err="1" smtClean="0"/>
              <a:t>Joselin</a:t>
            </a:r>
            <a:endParaRPr lang="es-E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8619004" cy="978408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a-ES" sz="4400" dirty="0" smtClean="0"/>
              <a:t>Què són </a:t>
            </a:r>
            <a:r>
              <a:rPr lang="ca-ES" sz="4400" dirty="0" smtClean="0"/>
              <a:t>els llamps? </a:t>
            </a:r>
            <a:endParaRPr lang="es-ES" sz="44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21304740">
            <a:off x="296725" y="2486006"/>
            <a:ext cx="2468880" cy="3500462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ca-ES" sz="2400" dirty="0" smtClean="0"/>
          </a:p>
          <a:p>
            <a:r>
              <a:rPr lang="ca-ES" sz="2400" dirty="0" smtClean="0"/>
              <a:t>Els </a:t>
            </a:r>
            <a:r>
              <a:rPr lang="ca-ES" sz="2400" dirty="0" smtClean="0"/>
              <a:t>llamps són una descarrega elèctrica molt intensa i lluminosa produïda </a:t>
            </a:r>
            <a:r>
              <a:rPr lang="ca-ES" sz="2400" dirty="0" smtClean="0"/>
              <a:t>pel </a:t>
            </a:r>
            <a:r>
              <a:rPr lang="ca-ES" sz="2400" dirty="0" smtClean="0"/>
              <a:t>contacte entre dos núvols o entre un núvol i el terra.</a:t>
            </a:r>
            <a:endParaRPr lang="es-ES" sz="2400" dirty="0"/>
          </a:p>
        </p:txBody>
      </p:sp>
      <p:pic>
        <p:nvPicPr>
          <p:cNvPr id="1026" name="Picture 2" descr="http://us.123rf.com/400wm/400/400/fantasista/fantasista1101/fantasista110100115/8848686-alambre-y-descarga-electrica-sobre-fondo-negr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235673">
            <a:off x="3209903" y="1920268"/>
            <a:ext cx="5466908" cy="425175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strips dir="ru"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4.bp.blogspot.com/_V5VUSV4bNzw/Sp6idGzH4NI/AAAAAAAAAxo/cm-Q3wNDAMs/s320/llamps%2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10033">
            <a:off x="472328" y="2711960"/>
            <a:ext cx="4078581" cy="3643338"/>
          </a:xfrm>
          <a:prstGeom prst="rect">
            <a:avLst/>
          </a:prstGeom>
          <a:noFill/>
        </p:spPr>
      </p:pic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 rot="20549539">
            <a:off x="4878409" y="2863242"/>
            <a:ext cx="4027435" cy="1232422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a-ES" sz="2000" dirty="0" smtClean="0"/>
              <a:t>Estan </a:t>
            </a:r>
            <a:r>
              <a:rPr lang="ca-ES" sz="2000" dirty="0" err="1" smtClean="0"/>
              <a:t>FET</a:t>
            </a:r>
            <a:r>
              <a:rPr lang="ca-ES" sz="2000" dirty="0" err="1" smtClean="0"/>
              <a:t>s</a:t>
            </a:r>
            <a:r>
              <a:rPr lang="ca-ES" sz="2000" dirty="0" smtClean="0"/>
              <a:t> d’ </a:t>
            </a:r>
            <a:r>
              <a:rPr lang="ca-ES" sz="2000" dirty="0" smtClean="0"/>
              <a:t>electricitat.</a:t>
            </a:r>
            <a:endParaRPr lang="es-ES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a-ES" dirty="0" smtClean="0"/>
              <a:t>De què estan fets?</a:t>
            </a:r>
            <a:endParaRPr lang="es-ES" dirty="0"/>
          </a:p>
        </p:txBody>
      </p:sp>
    </p:spTree>
  </p:cSld>
  <p:clrMapOvr>
    <a:masterClrMapping/>
  </p:clrMapOvr>
  <p:transition>
    <p:comb dir="vert"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8693688" cy="978408"/>
          </a:xfrm>
        </p:spPr>
        <p:txBody>
          <a:bodyPr>
            <a:normAutofit/>
          </a:bodyPr>
          <a:lstStyle/>
          <a:p>
            <a:r>
              <a:rPr lang="ca-ES" sz="3600" b="1" dirty="0" smtClean="0"/>
              <a:t>Què </a:t>
            </a:r>
            <a:r>
              <a:rPr lang="ca-ES" sz="3600" b="1" dirty="0" smtClean="0"/>
              <a:t>l’ acompanya?</a:t>
            </a:r>
            <a:endParaRPr lang="es-ES" sz="3600" b="1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2428868"/>
            <a:ext cx="2468880" cy="2643206"/>
          </a:xfrm>
        </p:spPr>
        <p:txBody>
          <a:bodyPr>
            <a:normAutofit/>
          </a:bodyPr>
          <a:lstStyle/>
          <a:p>
            <a:endParaRPr lang="ca-ES" sz="2000" dirty="0" smtClean="0"/>
          </a:p>
          <a:p>
            <a:r>
              <a:rPr lang="ca-ES" sz="2000" dirty="0" smtClean="0"/>
              <a:t>L’ acompanya el tro </a:t>
            </a:r>
            <a:endParaRPr lang="ca-ES" sz="2000" dirty="0" smtClean="0"/>
          </a:p>
          <a:p>
            <a:r>
              <a:rPr lang="es-ES" sz="2000" dirty="0" smtClean="0"/>
              <a:t>d</a:t>
            </a:r>
            <a:r>
              <a:rPr lang="es-ES" sz="2000" dirty="0" smtClean="0"/>
              <a:t>’ </a:t>
            </a:r>
            <a:r>
              <a:rPr lang="es-ES" sz="2000" dirty="0" err="1" smtClean="0"/>
              <a:t>ones</a:t>
            </a:r>
            <a:r>
              <a:rPr lang="es-ES" sz="2000" dirty="0" smtClean="0"/>
              <a:t>  de </a:t>
            </a:r>
            <a:r>
              <a:rPr lang="es-ES" sz="2000" dirty="0" err="1" smtClean="0"/>
              <a:t>xoc</a:t>
            </a:r>
            <a:r>
              <a:rPr lang="es-ES" sz="2000" dirty="0" smtClean="0"/>
              <a:t> </a:t>
            </a:r>
            <a:r>
              <a:rPr lang="es-ES" sz="2000" dirty="0" err="1" smtClean="0"/>
              <a:t>produides</a:t>
            </a:r>
            <a:r>
              <a:rPr lang="es-ES" sz="2000" dirty="0" smtClean="0"/>
              <a:t> </a:t>
            </a:r>
            <a:r>
              <a:rPr lang="es-ES" sz="2000" dirty="0" err="1" smtClean="0"/>
              <a:t>pel</a:t>
            </a:r>
            <a:r>
              <a:rPr lang="es-ES" sz="2000" dirty="0" smtClean="0"/>
              <a:t> </a:t>
            </a:r>
            <a:r>
              <a:rPr lang="es-ES" sz="2000" dirty="0" err="1" smtClean="0"/>
              <a:t>llamp</a:t>
            </a:r>
            <a:r>
              <a:rPr lang="ca-ES" sz="2000" dirty="0" smtClean="0"/>
              <a:t>,</a:t>
            </a:r>
          </a:p>
          <a:p>
            <a:r>
              <a:rPr lang="ca-ES" sz="2000" dirty="0" smtClean="0"/>
              <a:t>Llampec: llum, </a:t>
            </a:r>
          </a:p>
          <a:p>
            <a:r>
              <a:rPr lang="ca-ES" sz="2000" dirty="0" err="1" smtClean="0"/>
              <a:t>Resplandor</a:t>
            </a:r>
            <a:r>
              <a:rPr lang="ca-ES" sz="2000" dirty="0" smtClean="0"/>
              <a:t>.</a:t>
            </a:r>
          </a:p>
        </p:txBody>
      </p:sp>
      <p:pic>
        <p:nvPicPr>
          <p:cNvPr id="16386" name="Picture 2" descr="http://blocs.xtec.cat/flandescs/files/2010/03/llamps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1571612"/>
            <a:ext cx="5917924" cy="510166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  <p:sndAc>
      <p:stSnd>
        <p:snd r:embed="rId2" name="suction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142852"/>
            <a:ext cx="8143900" cy="978408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a-ES" sz="4400" dirty="0" smtClean="0"/>
              <a:t>Quants llamps cauen a Catalunya?</a:t>
            </a:r>
            <a:endParaRPr lang="ca-ES" sz="44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3000372"/>
            <a:ext cx="2261022" cy="2143140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ca-ES" sz="2400" b="1" dirty="0" smtClean="0"/>
          </a:p>
          <a:p>
            <a:r>
              <a:rPr lang="ca-ES" sz="2400" b="1" dirty="0" smtClean="0"/>
              <a:t>Cauen sobre 80.000  llamps a </a:t>
            </a:r>
          </a:p>
          <a:p>
            <a:r>
              <a:rPr lang="ca-ES" sz="2400" b="1" dirty="0" smtClean="0"/>
              <a:t>Catalunya.</a:t>
            </a:r>
            <a:endParaRPr lang="ca-ES" sz="2400" b="1" dirty="0"/>
          </a:p>
        </p:txBody>
      </p:sp>
      <p:pic>
        <p:nvPicPr>
          <p:cNvPr id="1026" name="Picture 2" descr="http://blogs.ccrtvi.com/media/577/20130725-llampsdiestempest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785926"/>
            <a:ext cx="5286412" cy="418262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  <p:sndAc>
      <p:stSnd>
        <p:snd r:embed="rId2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978408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ca-ES" sz="6000" dirty="0" smtClean="0"/>
              <a:t>Per què el llamp no és recte ?</a:t>
            </a:r>
            <a:endParaRPr lang="ca-ES" sz="60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21166264">
            <a:off x="312342" y="3434645"/>
            <a:ext cx="2468880" cy="1714512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endParaRPr lang="ca-ES" dirty="0" smtClean="0"/>
          </a:p>
          <a:p>
            <a:endParaRPr lang="ca-ES" dirty="0" smtClean="0"/>
          </a:p>
          <a:p>
            <a:r>
              <a:rPr lang="ca-ES" dirty="0" smtClean="0"/>
              <a:t>El llamp es desvia </a:t>
            </a:r>
            <a:r>
              <a:rPr lang="ca-ES" smtClean="0"/>
              <a:t>per l’ aire</a:t>
            </a:r>
            <a:r>
              <a:rPr lang="ca-ES" dirty="0" smtClean="0"/>
              <a:t>, es pot </a:t>
            </a:r>
            <a:r>
              <a:rPr lang="ca-ES" smtClean="0"/>
              <a:t>escalfar a 43.000</a:t>
            </a:r>
            <a:endParaRPr lang="ca-ES" dirty="0" smtClean="0"/>
          </a:p>
        </p:txBody>
      </p:sp>
      <p:pic>
        <p:nvPicPr>
          <p:cNvPr id="7" name="6 Imagen" descr="http://www.directe.cat/imatges/llamp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643182"/>
            <a:ext cx="47625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81</TotalTime>
  <Words>106</Words>
  <Application>Microsoft Office PowerPoint</Application>
  <PresentationFormat>Presentación en pantalla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Módulo</vt:lpstr>
      <vt:lpstr>Treball dels llamps                                              </vt:lpstr>
      <vt:lpstr>Què són els llamps? </vt:lpstr>
      <vt:lpstr>De què estan fets?</vt:lpstr>
      <vt:lpstr>Què l’ acompanya?</vt:lpstr>
      <vt:lpstr>Quants llamps cauen a Catalunya?</vt:lpstr>
      <vt:lpstr>Per què el llamp no és recte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Treball dels llamps</dc:title>
  <dc:creator>super</dc:creator>
  <cp:lastModifiedBy>argo</cp:lastModifiedBy>
  <cp:revision>9</cp:revision>
  <dcterms:created xsi:type="dcterms:W3CDTF">2014-01-28T14:40:15Z</dcterms:created>
  <dcterms:modified xsi:type="dcterms:W3CDTF">2014-02-04T15:27:13Z</dcterms:modified>
</cp:coreProperties>
</file>