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6806E-EB8C-4617-AC65-11D7246B79E5}" type="datetimeFigureOut">
              <a:rPr lang="ca-ES" smtClean="0"/>
              <a:t>15/11/2016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43175-0674-4172-A0DC-340E3876906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144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3175-0674-4172-A0DC-340E3876906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65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EE44F38-87C2-4D1D-8C20-C484F5AEA4CC}" type="datetimeFigureOut">
              <a:rPr lang="es-ES" smtClean="0"/>
              <a:t>15/11/2016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6CEF34-5613-497C-9082-1B3D5BE3E35B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4F38-87C2-4D1D-8C20-C484F5AEA4CC}" type="datetimeFigureOut">
              <a:rPr lang="es-ES" smtClean="0"/>
              <a:t>15/11/2016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EF34-5613-497C-9082-1B3D5BE3E35B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4F38-87C2-4D1D-8C20-C484F5AEA4CC}" type="datetimeFigureOut">
              <a:rPr lang="es-ES" smtClean="0"/>
              <a:t>15/11/2016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EF34-5613-497C-9082-1B3D5BE3E35B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E44F38-87C2-4D1D-8C20-C484F5AEA4CC}" type="datetimeFigureOut">
              <a:rPr lang="es-ES" smtClean="0"/>
              <a:t>15/11/2016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6CEF34-5613-497C-9082-1B3D5BE3E35B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EE44F38-87C2-4D1D-8C20-C484F5AEA4CC}" type="datetimeFigureOut">
              <a:rPr lang="es-ES" smtClean="0"/>
              <a:t>15/11/2016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6CEF34-5613-497C-9082-1B3D5BE3E35B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4F38-87C2-4D1D-8C20-C484F5AEA4CC}" type="datetimeFigureOut">
              <a:rPr lang="es-ES" smtClean="0"/>
              <a:t>15/11/2016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EF34-5613-497C-9082-1B3D5BE3E35B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4F38-87C2-4D1D-8C20-C484F5AEA4CC}" type="datetimeFigureOut">
              <a:rPr lang="es-ES" smtClean="0"/>
              <a:t>15/11/2016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EF34-5613-497C-9082-1B3D5BE3E35B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E44F38-87C2-4D1D-8C20-C484F5AEA4CC}" type="datetimeFigureOut">
              <a:rPr lang="es-ES" smtClean="0"/>
              <a:t>15/11/2016</a:t>
            </a:fld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6CEF34-5613-497C-9082-1B3D5BE3E35B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4F38-87C2-4D1D-8C20-C484F5AEA4CC}" type="datetimeFigureOut">
              <a:rPr lang="es-ES" smtClean="0"/>
              <a:t>15/11/2016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EF34-5613-497C-9082-1B3D5BE3E35B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E44F38-87C2-4D1D-8C20-C484F5AEA4CC}" type="datetimeFigureOut">
              <a:rPr lang="es-ES" smtClean="0"/>
              <a:t>15/11/2016</a:t>
            </a:fld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6CEF34-5613-497C-9082-1B3D5BE3E35B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E44F38-87C2-4D1D-8C20-C484F5AEA4CC}" type="datetimeFigureOut">
              <a:rPr lang="es-ES" smtClean="0"/>
              <a:t>15/11/2016</a:t>
            </a:fld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6CEF34-5613-497C-9082-1B3D5BE3E35B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E44F38-87C2-4D1D-8C20-C484F5AEA4CC}" type="datetimeFigureOut">
              <a:rPr lang="es-ES" smtClean="0"/>
              <a:t>15/11/2016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6CEF34-5613-497C-9082-1B3D5BE3E35B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03648" y="620688"/>
            <a:ext cx="7056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a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LES Etapes DE LA VIDA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Resultat d'imatges de les etapes de la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4878542" cy="31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VIDA DE LES PERSONES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a-ES" dirty="0" smtClean="0"/>
              <a:t>Les </a:t>
            </a:r>
            <a:r>
              <a:rPr lang="ca-ES" smtClean="0"/>
              <a:t>persones </a:t>
            </a:r>
            <a:r>
              <a:rPr lang="ca-ES" smtClean="0"/>
              <a:t>naixem</a:t>
            </a:r>
            <a:r>
              <a:rPr lang="ca-ES" dirty="0" smtClean="0"/>
              <a:t>, creixem, vivim, ens reproduïm  i  morim.</a:t>
            </a:r>
          </a:p>
          <a:p>
            <a:r>
              <a:rPr lang="ca-ES" dirty="0" smtClean="0"/>
              <a:t>Passem per 4 etapes que són: </a:t>
            </a:r>
            <a:r>
              <a:rPr lang="es-ES" dirty="0" smtClean="0"/>
              <a:t>la </a:t>
            </a:r>
            <a:r>
              <a:rPr lang="ca-ES" dirty="0" smtClean="0"/>
              <a:t>infància</a:t>
            </a:r>
            <a:r>
              <a:rPr lang="es-ES" dirty="0" smtClean="0"/>
              <a:t>, </a:t>
            </a:r>
            <a:r>
              <a:rPr lang="ca-ES" dirty="0" smtClean="0"/>
              <a:t>l’adolescència, l’edat adulta i la vellesa.</a:t>
            </a:r>
          </a:p>
        </p:txBody>
      </p:sp>
      <p:pic>
        <p:nvPicPr>
          <p:cNvPr id="2050" name="Picture 2" descr="Resultat d'imatges de nens i ne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578">
            <a:off x="188379" y="3805621"/>
            <a:ext cx="2652826" cy="25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t d'imatges de adolesc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706">
            <a:off x="2460743" y="3455930"/>
            <a:ext cx="2718013" cy="225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t d'imatges de adul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494">
            <a:off x="4447311" y="4367926"/>
            <a:ext cx="2438774" cy="222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t d'imatges de velle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9523">
            <a:off x="6363475" y="3242969"/>
            <a:ext cx="2519369" cy="217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ca-ES" dirty="0" smtClean="0"/>
              <a:t>infància 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a-ES" dirty="0" smtClean="0"/>
              <a:t>La infància és la primera etapa de la vida, que s’inicia quan naixem.</a:t>
            </a:r>
          </a:p>
          <a:p>
            <a:r>
              <a:rPr lang="ca-ES" dirty="0" smtClean="0"/>
              <a:t>Comença als 0-12anys, en aquesta edat depenem dels nostre pares. Es desenvolupa les capacitats intel·lectuals a més de tot el seu cos la estatura, la musculatura...</a:t>
            </a:r>
          </a:p>
          <a:p>
            <a:r>
              <a:rPr lang="ca-ES" dirty="0" smtClean="0"/>
              <a:t>També aprenem el més bàsic com : caminar, parlar, llegir, escriure...   </a:t>
            </a:r>
            <a:endParaRPr lang="ca-ES" dirty="0"/>
          </a:p>
        </p:txBody>
      </p:sp>
      <p:pic>
        <p:nvPicPr>
          <p:cNvPr id="1026" name="Picture 2" descr="Resultat d'imatges de nens i n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1"/>
            <a:ext cx="3564396" cy="22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L’ADOLESCÈNCIA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a-ES" dirty="0" smtClean="0"/>
              <a:t>Es la segona etapa de la vida de una persona. Comença als 12 anys i acaba als 20 anys. Hi ha dues etapes que són : adolescència primerenca(12anys-14anys) i adolescència tardana(15anys-19anys).</a:t>
            </a:r>
          </a:p>
          <a:p>
            <a:r>
              <a:rPr lang="ca-ES" dirty="0" smtClean="0"/>
              <a:t>A les noies els creixen els pits, se’ls els eixamplen els malucs i els creix pèl al pubis i les aixelles(les noies comencen a ovular). </a:t>
            </a:r>
          </a:p>
          <a:p>
            <a:r>
              <a:rPr lang="ca-ES" dirty="0" smtClean="0"/>
              <a:t>Els nois augmenta la mida del penis i dels testicles, la veu se’ls fa més greu, se’ls desenvolupen la musculatura, els creix pèl al pubis, a les aixelles, a la cara i a la resta del cos(els nois comencen a tindre espermatozoides).</a:t>
            </a:r>
          </a:p>
          <a:p>
            <a:r>
              <a:rPr lang="ca-ES" dirty="0" smtClean="0"/>
              <a:t>És el període en el qual ens independitzem del adults i fem noves activitats i responsabilitats.</a:t>
            </a:r>
          </a:p>
        </p:txBody>
      </p:sp>
      <p:pic>
        <p:nvPicPr>
          <p:cNvPr id="4098" name="Picture 2" descr="Resultat d'imatges de adolesc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58" y="6178"/>
            <a:ext cx="2880320" cy="162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90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L’EDAT ADULTA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a-ES" dirty="0" smtClean="0"/>
              <a:t>Es la tercera etapa de la vida. Hi ha tres parts: adultesa primerenca(18-40anys), adultesa mitjana(40-65anys) i adultesa tardaria(65-vellesa).</a:t>
            </a:r>
          </a:p>
          <a:p>
            <a:r>
              <a:rPr lang="ca-ES" dirty="0" smtClean="0"/>
              <a:t>El cos està totalment format.</a:t>
            </a:r>
          </a:p>
          <a:p>
            <a:r>
              <a:rPr lang="ca-ES" dirty="0" smtClean="0"/>
              <a:t>En aquesta etapa es prenen decisions importants i s’assumeixen noves responsabilitats entre les quals es reproduir-se. A partir dels 40anys els homes s’han de fer una prova per la pròstata. Les noies tenen la menopausa, que vol dir que no ovulen mai més.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2990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8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La vellesa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a-ES" dirty="0" smtClean="0"/>
              <a:t>Es la quarta i última etapa de la vida(comença dels 65 als 70 anys).</a:t>
            </a:r>
          </a:p>
          <a:p>
            <a:r>
              <a:rPr lang="ca-ES" dirty="0" smtClean="0"/>
              <a:t>Els òrgans iguals que el cos es fan vells, per això s’ha de tenir cura de tot el cos. </a:t>
            </a:r>
          </a:p>
          <a:p>
            <a:r>
              <a:rPr lang="ca-ES" dirty="0" smtClean="0"/>
              <a:t>Es gaudeix d’una gran experiència i pots veure créixer a altres generacions.</a:t>
            </a:r>
          </a:p>
        </p:txBody>
      </p:sp>
      <p:pic>
        <p:nvPicPr>
          <p:cNvPr id="2050" name="Picture 2" descr="Resultado de imagen de abu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4243983" cy="2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4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8219256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9600" dirty="0" smtClean="0"/>
              <a:t>FI</a:t>
            </a:r>
            <a:endParaRPr lang="es-ES" sz="9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05023"/>
            <a:ext cx="5842128" cy="406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0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</TotalTime>
  <Words>362</Words>
  <Application>Microsoft Office PowerPoint</Application>
  <PresentationFormat>Presentación en pantalla (4:3)</PresentationFormat>
  <Paragraphs>23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Mirador</vt:lpstr>
      <vt:lpstr>Presentación de PowerPoint</vt:lpstr>
      <vt:lpstr>LA VIDA DE LES PERSONES</vt:lpstr>
      <vt:lpstr>La infància </vt:lpstr>
      <vt:lpstr>L’ADOLESCÈNCIA</vt:lpstr>
      <vt:lpstr>L’EDAT ADULTA</vt:lpstr>
      <vt:lpstr>La vellesa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argo</dc:creator>
  <cp:lastModifiedBy>prof</cp:lastModifiedBy>
  <cp:revision>17</cp:revision>
  <dcterms:created xsi:type="dcterms:W3CDTF">2016-11-08T14:36:58Z</dcterms:created>
  <dcterms:modified xsi:type="dcterms:W3CDTF">2016-11-15T15:25:29Z</dcterms:modified>
</cp:coreProperties>
</file>