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DD09A5-E9CE-4AE5-BB90-263EE83167A0}" type="datetimeFigureOut">
              <a:rPr lang="ca-ES" smtClean="0"/>
              <a:t>11/11/2016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443005-DC67-4035-9D17-4C98C7C5F523}" type="slidenum">
              <a:rPr lang="ca-ES" smtClean="0"/>
              <a:t>‹Nº›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441960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>
                <a:solidFill>
                  <a:srgbClr val="FFFF00"/>
                </a:solidFill>
              </a:rPr>
              <a:t>LA VIDA DE LES PERSONES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a-ES" dirty="0" smtClean="0">
                <a:solidFill>
                  <a:srgbClr val="7030A0"/>
                </a:solidFill>
              </a:rPr>
              <a:t>FET PER L’ÈRIC I L’ANASTASIA</a:t>
            </a:r>
            <a:endParaRPr lang="ca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9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FFFF00"/>
                </a:solidFill>
              </a:rPr>
              <a:t>LES ETAPES DE LA VIDA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r>
              <a:rPr lang="ca-ES" sz="2400" dirty="0" smtClean="0">
                <a:solidFill>
                  <a:srgbClr val="00B0F0"/>
                </a:solidFill>
              </a:rPr>
              <a:t>A la vida des de que naixem fins que morim, passem per la infància, l’adolescència, l’edat adulta i la vellesa. </a:t>
            </a:r>
            <a:endParaRPr lang="es-ES" sz="24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3969243" cy="28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07" y="3284984"/>
            <a:ext cx="4092005" cy="28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FFFF00"/>
                </a:solidFill>
              </a:rPr>
              <a:t>LA INFÀNCIA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>
                <a:solidFill>
                  <a:srgbClr val="00B0F0"/>
                </a:solidFill>
              </a:rPr>
              <a:t>La infància es la primera etapa de la vida.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La infància comença des de que naixem fins als 12 anys.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Després del naixement, el creixement continua de forma ràpida durant els dos o tres primers anys de vida.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En un any ha de passar a fer de mitjana uns 74cm, als dos anys 84 cm, i als tres, 93 </a:t>
            </a:r>
            <a:r>
              <a:rPr lang="ca-ES" dirty="0" smtClean="0">
                <a:solidFill>
                  <a:srgbClr val="00B0F0"/>
                </a:solidFill>
              </a:rPr>
              <a:t>cm.</a:t>
            </a:r>
            <a:endParaRPr lang="ca-ES" dirty="0" smtClean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9293"/>
            <a:ext cx="3384376" cy="26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2933"/>
            <a:ext cx="3096344" cy="23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6876256" y="6021288"/>
            <a:ext cx="1296144" cy="5760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44008" y="3829293"/>
            <a:ext cx="1584176" cy="27680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54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FFFF00"/>
                </a:solidFill>
              </a:rPr>
              <a:t>L’ADOLESCÈNCIA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F0"/>
                </a:solidFill>
              </a:rPr>
              <a:t>L’adolescència és la segona etapa de la vida.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Es distingeix entre l'adolescència primerenca, dels 12 als 14 anys, i l’adolescència tardana, dels 15 als 19 anys.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Durant la pubertat, dels 10 als 14 anys, maduren els aparells reproductors, les noies comencen a ovular i els nois comencen a produir espermatozoides. A les noies els creixen els pits, se’ls eixamplen els malucs i els creix pèl al pubis i a les aixelles.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Als nois els augmenta la mida del penis i dels testicles, la veu se’ls fa més greu, se’ls desenvolupa la musculatura i els creix pèl al pubis, les aixelles, la cara i a la resta del cos.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Les noies es solen desenvolupar més aviat que els nois.   </a:t>
            </a:r>
          </a:p>
          <a:p>
            <a:endParaRPr lang="ca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3" y="476672"/>
            <a:ext cx="2324497" cy="154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4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FFFF00"/>
                </a:solidFill>
              </a:rPr>
              <a:t>L’EDAT ADULTA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F0"/>
                </a:solidFill>
              </a:rPr>
              <a:t>L’edat adulta és la tercera etapa de la vida.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L’adultesa primerenca, dels 19 als 40 anys, i l’adultesa tardana,  dels 40 als 65 anys.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El cos esta format del tot, per tant, no hi ha canvis físics.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En aquesta etapa tens decisions importants, com tindre fills.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Les persones adultes dediquen molt de temps a treballar</a:t>
            </a:r>
            <a:r>
              <a:rPr lang="ca-ES" dirty="0" smtClean="0">
                <a:solidFill>
                  <a:srgbClr val="00B0F0"/>
                </a:solidFill>
              </a:rPr>
              <a:t>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Les persones quan tenen 65 anys es jubilen.</a:t>
            </a:r>
            <a:endParaRPr lang="ca-ES" dirty="0" smtClean="0">
              <a:solidFill>
                <a:srgbClr val="00B0F0"/>
              </a:solidFill>
            </a:endParaRPr>
          </a:p>
          <a:p>
            <a:endParaRPr lang="ca-ES" dirty="0" smtClean="0">
              <a:solidFill>
                <a:srgbClr val="00B0F0"/>
              </a:solidFill>
            </a:endParaRPr>
          </a:p>
          <a:p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9140"/>
            <a:ext cx="2615952" cy="19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6054"/>
            <a:ext cx="1986360" cy="23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2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FFFF00"/>
                </a:solidFill>
              </a:rPr>
              <a:t>LA VELLESA </a:t>
            </a:r>
            <a:endParaRPr lang="ca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F0"/>
                </a:solidFill>
              </a:rPr>
              <a:t>La vellesa és la ultima etapa de la vida que també es pot dir la tercera edat.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La vellesa comença als 65 anys i acaba amb la mort. 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Els òrgans s’envelleixen  per tant, cal tenir mes cura del cos i de tot el que es fa</a:t>
            </a:r>
            <a:r>
              <a:rPr lang="ca-ES" dirty="0" smtClean="0">
                <a:solidFill>
                  <a:srgbClr val="00B0F0"/>
                </a:solidFill>
              </a:rPr>
              <a:t>.</a:t>
            </a:r>
          </a:p>
          <a:p>
            <a:r>
              <a:rPr lang="ca-ES" dirty="0" smtClean="0">
                <a:solidFill>
                  <a:srgbClr val="00B0F0"/>
                </a:solidFill>
              </a:rPr>
              <a:t>A la vellesa  les persones els hi surten arrugues, el cabell se’ls hi torna blanc, i se’ls hi cau.     </a:t>
            </a:r>
            <a:r>
              <a:rPr lang="ca-ES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17623"/>
            <a:ext cx="161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17623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25143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</TotalTime>
  <Words>396</Words>
  <Application>Microsoft Office PowerPoint</Application>
  <PresentationFormat>Presentación en pantalla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Paja</vt:lpstr>
      <vt:lpstr>LA VIDA DE LES PERSONES</vt:lpstr>
      <vt:lpstr>LES ETAPES DE LA VIDA</vt:lpstr>
      <vt:lpstr>LA INFÀNCIA</vt:lpstr>
      <vt:lpstr>L’ADOLESCÈNCIA</vt:lpstr>
      <vt:lpstr>L’EDAT ADULTA</vt:lpstr>
      <vt:lpstr>LA VELLESA 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LES PERSONES</dc:title>
  <dc:creator>Departament d'Educació</dc:creator>
  <cp:lastModifiedBy>Èric</cp:lastModifiedBy>
  <cp:revision>19</cp:revision>
  <dcterms:created xsi:type="dcterms:W3CDTF">2016-11-08T14:40:45Z</dcterms:created>
  <dcterms:modified xsi:type="dcterms:W3CDTF">2016-11-11T16:20:48Z</dcterms:modified>
</cp:coreProperties>
</file>