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EFD92-AB4D-47B1-8B2C-693C2C63E6F3}" type="datetimeFigureOut">
              <a:rPr lang="es-ES" smtClean="0"/>
              <a:t>10/11/2016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4C45F-9BF6-4D9A-97A5-3D91AA7BDB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10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4C45F-9BF6-4D9A-97A5-3D91AA7BDB6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93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62D2-81B8-4B56-83A9-3918227C5394}" type="datetimeFigureOut">
              <a:rPr lang="es-ES" smtClean="0"/>
              <a:t>10/11/2016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27CB-5804-4766-99C4-D6217543500B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62D2-81B8-4B56-83A9-3918227C5394}" type="datetimeFigureOut">
              <a:rPr lang="es-ES" smtClean="0"/>
              <a:t>10/11/2016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27CB-5804-4766-99C4-D621754350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62D2-81B8-4B56-83A9-3918227C5394}" type="datetimeFigureOut">
              <a:rPr lang="es-ES" smtClean="0"/>
              <a:t>10/11/2016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27CB-5804-4766-99C4-D621754350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62D2-81B8-4B56-83A9-3918227C5394}" type="datetimeFigureOut">
              <a:rPr lang="es-ES" smtClean="0"/>
              <a:t>10/11/2016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27CB-5804-4766-99C4-D621754350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62D2-81B8-4B56-83A9-3918227C5394}" type="datetimeFigureOut">
              <a:rPr lang="es-ES" smtClean="0"/>
              <a:t>10/11/2016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27CB-5804-4766-99C4-D6217543500B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62D2-81B8-4B56-83A9-3918227C5394}" type="datetimeFigureOut">
              <a:rPr lang="es-ES" smtClean="0"/>
              <a:t>10/11/2016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27CB-5804-4766-99C4-D621754350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62D2-81B8-4B56-83A9-3918227C5394}" type="datetimeFigureOut">
              <a:rPr lang="es-ES" smtClean="0"/>
              <a:t>10/11/2016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27CB-5804-4766-99C4-D621754350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62D2-81B8-4B56-83A9-3918227C5394}" type="datetimeFigureOut">
              <a:rPr lang="es-ES" smtClean="0"/>
              <a:t>10/11/2016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27CB-5804-4766-99C4-D621754350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62D2-81B8-4B56-83A9-3918227C5394}" type="datetimeFigureOut">
              <a:rPr lang="es-ES" smtClean="0"/>
              <a:t>10/11/2016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27CB-5804-4766-99C4-D621754350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62D2-81B8-4B56-83A9-3918227C5394}" type="datetimeFigureOut">
              <a:rPr lang="es-ES" smtClean="0"/>
              <a:t>10/11/2016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27CB-5804-4766-99C4-D621754350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62D2-81B8-4B56-83A9-3918227C5394}" type="datetimeFigureOut">
              <a:rPr lang="es-ES" smtClean="0"/>
              <a:t>10/11/2016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8727CB-5804-4766-99C4-D6217543500B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FF62D2-81B8-4B56-83A9-3918227C5394}" type="datetimeFigureOut">
              <a:rPr lang="es-ES" smtClean="0"/>
              <a:t>10/11/2016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8727CB-5804-4766-99C4-D6217543500B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51648" cy="892696"/>
          </a:xfrm>
        </p:spPr>
        <p:txBody>
          <a:bodyPr/>
          <a:lstStyle/>
          <a:p>
            <a:r>
              <a:rPr lang="ca-ES" dirty="0" smtClean="0"/>
              <a:t>LA VIDA DE LES PERSONES</a:t>
            </a:r>
            <a:endParaRPr lang="es-ES" dirty="0"/>
          </a:p>
        </p:txBody>
      </p:sp>
      <p:pic>
        <p:nvPicPr>
          <p:cNvPr id="2057" name="Picture 9" descr="Resultat d'imatges de niño creciendo anim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1333"/>
            <a:ext cx="6552728" cy="401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 algn="ctr"/>
            <a:r>
              <a:rPr lang="ca-ES" dirty="0" smtClean="0"/>
              <a:t>LES ETAPES DE LA VIDA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39601"/>
            <a:ext cx="8229600" cy="1637536"/>
          </a:xfrm>
        </p:spPr>
        <p:txBody>
          <a:bodyPr/>
          <a:lstStyle/>
          <a:p>
            <a:r>
              <a:rPr lang="ca-ES" dirty="0" smtClean="0">
                <a:latin typeface="Arial" pitchFamily="34" charset="0"/>
                <a:cs typeface="Arial" pitchFamily="34" charset="0"/>
              </a:rPr>
              <a:t>Les persones des de que naixem fins que morim passem per unes etapes que són: la infància, l'adolescència, l’edat adulta i la vellesa.</a:t>
            </a:r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Resultat d'imatges de be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7" y="2924944"/>
            <a:ext cx="2519033" cy="18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sultat d'imatges de NENA ADOLES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7560"/>
            <a:ext cx="3040406" cy="202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85" y="2725251"/>
            <a:ext cx="2527071" cy="199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Resultat d'imatges de SEÑOR  ADUL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17749"/>
            <a:ext cx="2304256" cy="194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436" y="260648"/>
            <a:ext cx="8229600" cy="854968"/>
          </a:xfrm>
        </p:spPr>
        <p:txBody>
          <a:bodyPr/>
          <a:lstStyle/>
          <a:p>
            <a:pPr algn="ctr"/>
            <a:r>
              <a:rPr lang="ca-ES" dirty="0" smtClean="0"/>
              <a:t>LA INFÀNCIA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8881" y="1124744"/>
            <a:ext cx="8229600" cy="5256584"/>
          </a:xfrm>
        </p:spPr>
        <p:txBody>
          <a:bodyPr/>
          <a:lstStyle/>
          <a:p>
            <a:r>
              <a:rPr lang="ca-ES" sz="2400" dirty="0" smtClean="0">
                <a:latin typeface="Arial" pitchFamily="34" charset="0"/>
                <a:cs typeface="Arial" pitchFamily="34" charset="0"/>
              </a:rPr>
              <a:t>La infantesa es la primera etapa de la vida. Durant aquesta etapa els pares ens tenen molta cura de nosaltres, ens alimenten i ens eduquen. La infantesa comença dels 0-12 anys.</a:t>
            </a:r>
          </a:p>
          <a:p>
            <a:r>
              <a:rPr lang="ca-ES" sz="2400" dirty="0" smtClean="0">
                <a:latin typeface="Arial" pitchFamily="34" charset="0"/>
                <a:cs typeface="Arial" pitchFamily="34" charset="0"/>
              </a:rPr>
              <a:t>En els primers anys ens surten les </a:t>
            </a:r>
            <a:r>
              <a:rPr lang="ca-ES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ca-ES" sz="2400" dirty="0" smtClean="0">
                <a:latin typeface="Arial" pitchFamily="34" charset="0"/>
                <a:cs typeface="Arial" pitchFamily="34" charset="0"/>
              </a:rPr>
              <a:t>rimeres dents, ens fem una mica més alts, ens creixen els cabells...</a:t>
            </a:r>
          </a:p>
          <a:p>
            <a:r>
              <a:rPr lang="ca-ES" sz="2400" dirty="0" smtClean="0">
                <a:latin typeface="Arial" pitchFamily="34" charset="0"/>
                <a:cs typeface="Arial" pitchFamily="34" charset="0"/>
              </a:rPr>
              <a:t>A partir dels 3-4 anys comencem caminar, parlar, llegir i escriure.</a:t>
            </a:r>
          </a:p>
          <a:p>
            <a:endParaRPr lang="ca-ES" sz="24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Resultat d'imatges de MARE CUIDAN AL SEU F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808312" cy="231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96" y="4293096"/>
            <a:ext cx="3237384" cy="215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80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4968"/>
          </a:xfrm>
        </p:spPr>
        <p:txBody>
          <a:bodyPr/>
          <a:lstStyle/>
          <a:p>
            <a:pPr algn="ctr"/>
            <a:r>
              <a:rPr lang="ca-ES" dirty="0" smtClean="0"/>
              <a:t>L’ADOLESCÈNCIA  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52528"/>
          </a:xfrm>
        </p:spPr>
        <p:txBody>
          <a:bodyPr>
            <a:normAutofit/>
          </a:bodyPr>
          <a:lstStyle/>
          <a:p>
            <a:r>
              <a:rPr lang="ca-ES" sz="2000" dirty="0" smtClean="0">
                <a:latin typeface="Arial" pitchFamily="34" charset="0"/>
                <a:cs typeface="Arial" pitchFamily="34" charset="0"/>
              </a:rPr>
              <a:t>Es la segona etapa de la vida, i comença juntament amb la pubertat. S’inicia amb els 12 anys i acaba amb els 20 anys.</a:t>
            </a:r>
          </a:p>
          <a:p>
            <a:r>
              <a:rPr lang="ca-ES" sz="2000" dirty="0" smtClean="0">
                <a:latin typeface="Arial" pitchFamily="34" charset="0"/>
                <a:cs typeface="Arial" pitchFamily="34" charset="0"/>
              </a:rPr>
              <a:t>A l’adolescència patim uns canvis físics:</a:t>
            </a:r>
          </a:p>
          <a:p>
            <a:r>
              <a:rPr lang="ca-ES" sz="2000" dirty="0" smtClean="0">
                <a:latin typeface="Arial" pitchFamily="34" charset="0"/>
                <a:cs typeface="Arial" pitchFamily="34" charset="0"/>
              </a:rPr>
              <a:t>A les noies els hi creixen els pits, s’eixamplen els malucs i els hi creix pèls al pubis i les aixelles.</a:t>
            </a:r>
          </a:p>
          <a:p>
            <a:r>
              <a:rPr lang="ca-ES" sz="2000" dirty="0" smtClean="0">
                <a:latin typeface="Arial" pitchFamily="34" charset="0"/>
                <a:cs typeface="Arial" pitchFamily="34" charset="0"/>
              </a:rPr>
              <a:t>I els nois els hi creix la mida del penis i els testicles, la veu es fa més greu, els hi creix pèl al pubis, a les aixelles, a la cara i la resta del cos.</a:t>
            </a:r>
          </a:p>
          <a:p>
            <a:r>
              <a:rPr lang="ca-ES" sz="2000" dirty="0" smtClean="0">
                <a:latin typeface="Arial" pitchFamily="34" charset="0"/>
                <a:cs typeface="Arial" pitchFamily="34" charset="0"/>
              </a:rPr>
              <a:t>També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a-ES" sz="2000" dirty="0" smtClean="0">
                <a:latin typeface="Arial" pitchFamily="34" charset="0"/>
                <a:cs typeface="Arial" pitchFamily="34" charset="0"/>
              </a:rPr>
              <a:t>pot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2000" dirty="0" smtClean="0">
                <a:latin typeface="Arial" pitchFamily="34" charset="0"/>
                <a:cs typeface="Arial" pitchFamily="34" charset="0"/>
              </a:rPr>
              <a:t>suposar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2000" dirty="0" smtClean="0">
                <a:latin typeface="Arial" pitchFamily="34" charset="0"/>
                <a:cs typeface="Arial" pitchFamily="34" charset="0"/>
              </a:rPr>
              <a:t>canvis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2000" dirty="0" smtClean="0">
                <a:latin typeface="Arial" pitchFamily="34" charset="0"/>
                <a:cs typeface="Arial" pitchFamily="34" charset="0"/>
              </a:rPr>
              <a:t>psicològics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ca-ES" sz="2000" dirty="0" smtClean="0">
                <a:latin typeface="Arial" pitchFamily="34" charset="0"/>
                <a:cs typeface="Arial" pitchFamily="34" charset="0"/>
              </a:rPr>
              <a:t>emocionals.</a:t>
            </a:r>
          </a:p>
          <a:p>
            <a:pPr marL="0" indent="0">
              <a:buNone/>
            </a:pPr>
            <a:endParaRPr lang="ca-ES" sz="2000" dirty="0">
              <a:latin typeface="Arial" pitchFamily="34" charset="0"/>
              <a:cs typeface="Arial" pitchFamily="34" charset="0"/>
            </a:endParaRPr>
          </a:p>
          <a:p>
            <a:endParaRPr lang="ca-ES" sz="2000" dirty="0" smtClean="0">
              <a:latin typeface="Arial" pitchFamily="34" charset="0"/>
              <a:cs typeface="Arial" pitchFamily="34" charset="0"/>
            </a:endParaRPr>
          </a:p>
          <a:p>
            <a:endParaRPr lang="ca-ES" sz="2000" dirty="0">
              <a:latin typeface="Arial" pitchFamily="34" charset="0"/>
              <a:cs typeface="Arial" pitchFamily="34" charset="0"/>
            </a:endParaRPr>
          </a:p>
          <a:p>
            <a:endParaRPr lang="ca-ES" sz="2000" dirty="0" smtClean="0">
              <a:latin typeface="Arial" pitchFamily="34" charset="0"/>
              <a:cs typeface="Arial" pitchFamily="34" charset="0"/>
            </a:endParaRPr>
          </a:p>
          <a:p>
            <a:endParaRPr lang="ca-ES" sz="2000" dirty="0">
              <a:latin typeface="Arial" pitchFamily="34" charset="0"/>
              <a:cs typeface="Arial" pitchFamily="34" charset="0"/>
            </a:endParaRPr>
          </a:p>
          <a:p>
            <a:endParaRPr lang="ca-ES" sz="2000" dirty="0" smtClean="0">
              <a:latin typeface="Arial" pitchFamily="34" charset="0"/>
              <a:cs typeface="Arial" pitchFamily="34" charset="0"/>
            </a:endParaRPr>
          </a:p>
          <a:p>
            <a:endParaRPr lang="ca-ES" sz="2000" dirty="0">
              <a:latin typeface="Arial" pitchFamily="34" charset="0"/>
              <a:cs typeface="Arial" pitchFamily="34" charset="0"/>
            </a:endParaRPr>
          </a:p>
          <a:p>
            <a:endParaRPr lang="ca-ES" sz="2000" dirty="0" smtClean="0">
              <a:latin typeface="Arial" pitchFamily="34" charset="0"/>
              <a:cs typeface="Arial" pitchFamily="34" charset="0"/>
            </a:endParaRPr>
          </a:p>
          <a:p>
            <a:endParaRPr lang="ca-ES" sz="2000" dirty="0">
              <a:latin typeface="Arial" pitchFamily="34" charset="0"/>
              <a:cs typeface="Arial" pitchFamily="34" charset="0"/>
            </a:endParaRPr>
          </a:p>
          <a:p>
            <a:endParaRPr lang="ca-ES" sz="2000" dirty="0" smtClean="0">
              <a:latin typeface="Arial" pitchFamily="34" charset="0"/>
              <a:cs typeface="Arial" pitchFamily="34" charset="0"/>
            </a:endParaRPr>
          </a:p>
          <a:p>
            <a:endParaRPr lang="ca-ES" sz="2000" dirty="0">
              <a:latin typeface="Arial" pitchFamily="34" charset="0"/>
              <a:cs typeface="Arial" pitchFamily="34" charset="0"/>
            </a:endParaRPr>
          </a:p>
          <a:p>
            <a:endParaRPr lang="ca-ES" sz="2000" dirty="0" smtClean="0">
              <a:latin typeface="Arial" pitchFamily="34" charset="0"/>
              <a:cs typeface="Arial" pitchFamily="34" charset="0"/>
            </a:endParaRPr>
          </a:p>
          <a:p>
            <a:endParaRPr lang="ca-ES" sz="2000" dirty="0">
              <a:latin typeface="Arial" pitchFamily="34" charset="0"/>
              <a:cs typeface="Arial" pitchFamily="34" charset="0"/>
            </a:endParaRPr>
          </a:p>
          <a:p>
            <a:endParaRPr lang="ca-ES" sz="2000" dirty="0" smtClean="0">
              <a:latin typeface="Arial" pitchFamily="34" charset="0"/>
              <a:cs typeface="Arial" pitchFamily="34" charset="0"/>
            </a:endParaRPr>
          </a:p>
          <a:p>
            <a:endParaRPr lang="ca-E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a-ES" sz="2000" dirty="0" smtClean="0">
              <a:latin typeface="Arial" pitchFamily="34" charset="0"/>
              <a:cs typeface="Arial" pitchFamily="34" charset="0"/>
            </a:endParaRPr>
          </a:p>
          <a:p>
            <a:endParaRPr lang="ca-ES" sz="2000" dirty="0">
              <a:latin typeface="Arial" pitchFamily="34" charset="0"/>
              <a:cs typeface="Arial" pitchFamily="34" charset="0"/>
            </a:endParaRPr>
          </a:p>
          <a:p>
            <a:endParaRPr lang="ca-ES" sz="2000" dirty="0" smtClean="0">
              <a:latin typeface="Arial" pitchFamily="34" charset="0"/>
              <a:cs typeface="Arial" pitchFamily="34" charset="0"/>
            </a:endParaRPr>
          </a:p>
          <a:p>
            <a:endParaRPr lang="ca-ES" sz="2000" dirty="0">
              <a:latin typeface="Arial" pitchFamily="34" charset="0"/>
              <a:cs typeface="Arial" pitchFamily="34" charset="0"/>
            </a:endParaRPr>
          </a:p>
          <a:p>
            <a:endParaRPr lang="ca-ES" sz="2000" dirty="0" smtClean="0">
              <a:latin typeface="Arial" pitchFamily="34" charset="0"/>
              <a:cs typeface="Arial" pitchFamily="34" charset="0"/>
            </a:endParaRPr>
          </a:p>
          <a:p>
            <a:endParaRPr lang="ca-ES" sz="2000" dirty="0">
              <a:latin typeface="Arial" pitchFamily="34" charset="0"/>
              <a:cs typeface="Arial" pitchFamily="34" charset="0"/>
            </a:endParaRPr>
          </a:p>
          <a:p>
            <a:endParaRPr lang="ca-E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Resultat d'imatges de nen adolesc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53220"/>
            <a:ext cx="3625989" cy="23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27472"/>
            <a:ext cx="2367206" cy="234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1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ca-ES" dirty="0" smtClean="0"/>
              <a:t>L’EDAT ADULTA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72608"/>
          </a:xfrm>
        </p:spPr>
        <p:txBody>
          <a:bodyPr>
            <a:normAutofit/>
          </a:bodyPr>
          <a:lstStyle/>
          <a:p>
            <a:r>
              <a:rPr lang="ca-ES" sz="2200" dirty="0" smtClean="0">
                <a:latin typeface="Arial" pitchFamily="34" charset="0"/>
                <a:cs typeface="Arial" pitchFamily="34" charset="0"/>
              </a:rPr>
              <a:t>Es la tercera etapa de la vida que ve després de la adolescència. L’edat adulta es a partir dels 20 anys i acaba als 65 anys.</a:t>
            </a:r>
          </a:p>
          <a:p>
            <a:r>
              <a:rPr lang="ca-ES" sz="2200" dirty="0" smtClean="0">
                <a:latin typeface="Arial" pitchFamily="34" charset="0"/>
                <a:cs typeface="Arial" pitchFamily="34" charset="0"/>
              </a:rPr>
              <a:t>A partir de l’edat adulta el nostre cos està totalment format. </a:t>
            </a:r>
          </a:p>
          <a:p>
            <a:r>
              <a:rPr lang="ca-ES" sz="2200" dirty="0" smtClean="0">
                <a:latin typeface="Arial" pitchFamily="34" charset="0"/>
                <a:cs typeface="Arial" pitchFamily="34" charset="0"/>
              </a:rPr>
              <a:t>Durant aquesta etapa tenim de assolir responsabilitats, i prendre noves decisions importants. I per a poder cuidar als fills.</a:t>
            </a: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Resultado de imagen de adul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7"/>
            <a:ext cx="5623604" cy="22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5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ca-ES" dirty="0" smtClean="0"/>
              <a:t>LA VELLESA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389120"/>
          </a:xfrm>
        </p:spPr>
        <p:txBody>
          <a:bodyPr/>
          <a:lstStyle/>
          <a:p>
            <a:r>
              <a:rPr lang="ca-ES" dirty="0" smtClean="0">
                <a:latin typeface="Arial" pitchFamily="34" charset="0"/>
                <a:cs typeface="Arial" pitchFamily="34" charset="0"/>
              </a:rPr>
              <a:t>Es la última etapa de la vida, que també es pot dir la tercera edat. </a:t>
            </a:r>
          </a:p>
          <a:p>
            <a:r>
              <a:rPr lang="ca-ES" dirty="0" smtClean="0">
                <a:latin typeface="Arial" pitchFamily="34" charset="0"/>
                <a:cs typeface="Arial" pitchFamily="34" charset="0"/>
              </a:rPr>
              <a:t>A partir d’aquesta edat et surten arrugues i el cabell se li torna blanc.</a:t>
            </a:r>
          </a:p>
          <a:p>
            <a:r>
              <a:rPr lang="ca-ES" dirty="0" smtClean="0">
                <a:latin typeface="Arial" pitchFamily="34" charset="0"/>
                <a:cs typeface="Arial" pitchFamily="34" charset="0"/>
              </a:rPr>
              <a:t>A partir dels 75 anys els cos ja no té força per fer activitats, treballar... I per això tenim de tenir cura d’ell.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endParaRPr lang="ca-ES" dirty="0">
              <a:latin typeface="Arial" pitchFamily="34" charset="0"/>
              <a:cs typeface="Arial" pitchFamily="34" charset="0"/>
            </a:endParaRPr>
          </a:p>
          <a:p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endParaRPr lang="ca-ES" dirty="0">
              <a:latin typeface="Arial" pitchFamily="34" charset="0"/>
              <a:cs typeface="Arial" pitchFamily="34" charset="0"/>
            </a:endParaRPr>
          </a:p>
          <a:p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endParaRPr lang="ca-ES" dirty="0">
              <a:latin typeface="Arial" pitchFamily="34" charset="0"/>
              <a:cs typeface="Arial" pitchFamily="34" charset="0"/>
            </a:endParaRPr>
          </a:p>
          <a:p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endParaRPr lang="ca-ES" dirty="0">
              <a:latin typeface="Arial" pitchFamily="34" charset="0"/>
              <a:cs typeface="Arial" pitchFamily="34" charset="0"/>
            </a:endParaRPr>
          </a:p>
          <a:p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endParaRPr lang="ca-ES" dirty="0">
              <a:latin typeface="Arial" pitchFamily="34" charset="0"/>
              <a:cs typeface="Arial" pitchFamily="34" charset="0"/>
            </a:endParaRPr>
          </a:p>
          <a:p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endParaRPr lang="ca-ES" dirty="0">
              <a:latin typeface="Arial" pitchFamily="34" charset="0"/>
              <a:cs typeface="Arial" pitchFamily="34" charset="0"/>
            </a:endParaRPr>
          </a:p>
          <a:p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endParaRPr lang="ca-ES" dirty="0">
              <a:latin typeface="Arial" pitchFamily="34" charset="0"/>
              <a:cs typeface="Arial" pitchFamily="34" charset="0"/>
            </a:endParaRPr>
          </a:p>
          <a:p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endParaRPr lang="ca-ES" dirty="0">
              <a:latin typeface="Arial" pitchFamily="34" charset="0"/>
              <a:cs typeface="Arial" pitchFamily="34" charset="0"/>
            </a:endParaRPr>
          </a:p>
          <a:p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89693"/>
            <a:ext cx="3165723" cy="193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5889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3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373616" cy="1287016"/>
          </a:xfrm>
        </p:spPr>
        <p:txBody>
          <a:bodyPr>
            <a:normAutofit/>
          </a:bodyPr>
          <a:lstStyle/>
          <a:p>
            <a:pPr algn="ctr"/>
            <a:r>
              <a:rPr lang="ca-ES" sz="4000" dirty="0" smtClean="0"/>
              <a:t>GRÀCIES PER LA VOSTRA COL·LABORACIÓ</a:t>
            </a:r>
            <a:endParaRPr lang="ca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4048" y="4653136"/>
            <a:ext cx="3672408" cy="1322339"/>
          </a:xfrm>
        </p:spPr>
        <p:txBody>
          <a:bodyPr>
            <a:normAutofit/>
          </a:bodyPr>
          <a:lstStyle/>
          <a:p>
            <a:r>
              <a:rPr lang="ca-ES" sz="2000" dirty="0" smtClean="0"/>
              <a:t>FET PER: AHLAM EL HATMI I IZAN GABALDA</a:t>
            </a:r>
            <a:endParaRPr lang="ca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3297759" cy="3338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88" y="1700808"/>
            <a:ext cx="2270763" cy="238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0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356</Words>
  <Application>Microsoft Office PowerPoint</Application>
  <PresentationFormat>Presentación en pantalla (4:3)</PresentationFormat>
  <Paragraphs>60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Flujo</vt:lpstr>
      <vt:lpstr>LA VIDA DE LES PERSONES</vt:lpstr>
      <vt:lpstr>LES ETAPES DE LA VIDA</vt:lpstr>
      <vt:lpstr>LA INFÀNCIA</vt:lpstr>
      <vt:lpstr>L’ADOLESCÈNCIA    </vt:lpstr>
      <vt:lpstr>L’EDAT ADULTA</vt:lpstr>
      <vt:lpstr>LA VELLESA</vt:lpstr>
      <vt:lpstr>GRÀCIES PER LA VOSTRA COL·LABORACIÓ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VIDA DE LES PERSONES</dc:title>
  <dc:creator>argo</dc:creator>
  <cp:lastModifiedBy>argo</cp:lastModifiedBy>
  <cp:revision>11</cp:revision>
  <dcterms:created xsi:type="dcterms:W3CDTF">2016-11-08T14:35:53Z</dcterms:created>
  <dcterms:modified xsi:type="dcterms:W3CDTF">2016-11-10T09:48:40Z</dcterms:modified>
</cp:coreProperties>
</file>