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7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509CB-EE2E-4381-9A66-CFA5ADD4045D}" type="datetimeFigureOut">
              <a:rPr lang="es-ES" smtClean="0"/>
              <a:pPr/>
              <a:t>26/01/2016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B2DB8-01DC-4173-B37D-6CFFF5113363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2475706"/>
          </a:xfrm>
        </p:spPr>
        <p:txBody>
          <a:bodyPr>
            <a:normAutofit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>
                <a:solidFill>
                  <a:srgbClr val="00B050"/>
                </a:solidFill>
              </a:rPr>
              <a:t>ORÍGENS DEL NOSTRE </a:t>
            </a:r>
            <a:br>
              <a:rPr lang="es-ES" b="1" dirty="0" smtClean="0">
                <a:solidFill>
                  <a:srgbClr val="00B050"/>
                </a:solidFill>
              </a:rPr>
            </a:br>
            <a:r>
              <a:rPr lang="es-ES" b="1" dirty="0" smtClean="0">
                <a:solidFill>
                  <a:srgbClr val="00B050"/>
                </a:solidFill>
              </a:rPr>
              <a:t>PARLAMENT VERD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00B050"/>
                </a:solidFill>
              </a:rPr>
              <a:t>ESCOLA ARQUITECTE JUJOL</a:t>
            </a:r>
          </a:p>
          <a:p>
            <a:r>
              <a:rPr lang="es-ES" b="1" dirty="0" smtClean="0">
                <a:solidFill>
                  <a:srgbClr val="00B050"/>
                </a:solidFill>
              </a:rPr>
              <a:t> </a:t>
            </a:r>
            <a:r>
              <a:rPr lang="es-ES" b="1" dirty="0" smtClean="0">
                <a:solidFill>
                  <a:srgbClr val="00B050"/>
                </a:solidFill>
              </a:rPr>
              <a:t>2014-15</a:t>
            </a:r>
            <a:endParaRPr lang="es-E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PARTICIPANTS DEL PARLAMENT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04863" indent="-441325"/>
            <a:r>
              <a:rPr lang="es-ES" dirty="0" err="1" smtClean="0"/>
              <a:t>Nens</a:t>
            </a:r>
            <a:r>
              <a:rPr lang="es-ES" dirty="0" smtClean="0"/>
              <a:t>/es (1 per </a:t>
            </a:r>
            <a:r>
              <a:rPr lang="es-ES" dirty="0" err="1" smtClean="0"/>
              <a:t>classe</a:t>
            </a:r>
            <a:r>
              <a:rPr lang="es-ES" dirty="0" smtClean="0"/>
              <a:t>, </a:t>
            </a:r>
            <a:r>
              <a:rPr lang="es-ES" dirty="0" err="1" smtClean="0"/>
              <a:t>hi</a:t>
            </a:r>
            <a:r>
              <a:rPr lang="es-ES" dirty="0" smtClean="0"/>
              <a:t> ha un </a:t>
            </a:r>
            <a:r>
              <a:rPr lang="es-ES" dirty="0" err="1" smtClean="0"/>
              <a:t>ajudant</a:t>
            </a:r>
            <a:r>
              <a:rPr lang="es-ES" dirty="0" smtClean="0"/>
              <a:t> per </a:t>
            </a:r>
            <a:r>
              <a:rPr lang="es-ES" dirty="0" err="1" smtClean="0"/>
              <a:t>classe</a:t>
            </a:r>
            <a:r>
              <a:rPr lang="es-ES" dirty="0" smtClean="0"/>
              <a:t>, </a:t>
            </a:r>
            <a:r>
              <a:rPr lang="es-ES" dirty="0" err="1" smtClean="0"/>
              <a:t>ho</a:t>
            </a:r>
            <a:r>
              <a:rPr lang="es-ES" dirty="0" smtClean="0"/>
              <a:t> fan des de P3).</a:t>
            </a:r>
          </a:p>
          <a:p>
            <a:pPr marL="804863" indent="-441325"/>
            <a:r>
              <a:rPr lang="es-ES" dirty="0" err="1" smtClean="0"/>
              <a:t>Representants</a:t>
            </a:r>
            <a:r>
              <a:rPr lang="es-ES" dirty="0" smtClean="0"/>
              <a:t> de </a:t>
            </a:r>
            <a:r>
              <a:rPr lang="es-ES" dirty="0" err="1" smtClean="0"/>
              <a:t>l’Ajuntament</a:t>
            </a:r>
            <a:endParaRPr lang="es-ES" dirty="0" smtClean="0"/>
          </a:p>
          <a:p>
            <a:pPr marL="804863" indent="-441325"/>
            <a:r>
              <a:rPr lang="es-ES" dirty="0" err="1" smtClean="0"/>
              <a:t>Equip</a:t>
            </a:r>
            <a:r>
              <a:rPr lang="es-ES" dirty="0" smtClean="0"/>
              <a:t> </a:t>
            </a:r>
            <a:r>
              <a:rPr lang="es-ES" dirty="0" err="1" smtClean="0"/>
              <a:t>Directiu</a:t>
            </a:r>
            <a:endParaRPr lang="es-ES" dirty="0" smtClean="0"/>
          </a:p>
          <a:p>
            <a:pPr marL="804863" indent="-441325"/>
            <a:r>
              <a:rPr lang="es-ES" dirty="0" smtClean="0"/>
              <a:t>Pares i mares</a:t>
            </a:r>
          </a:p>
          <a:p>
            <a:pPr marL="804863" indent="-441325"/>
            <a:r>
              <a:rPr lang="es-ES" dirty="0" smtClean="0"/>
              <a:t>PAS</a:t>
            </a:r>
          </a:p>
          <a:p>
            <a:pPr marL="804863" indent="-441325"/>
            <a:r>
              <a:rPr lang="es-ES" dirty="0" smtClean="0"/>
              <a:t>Mestres</a:t>
            </a:r>
            <a:endParaRPr lang="es-E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OBJECTIUS DEL PARLAMENT VERD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254000" algn="just"/>
            <a:r>
              <a:rPr lang="es-ES" dirty="0" smtClean="0"/>
              <a:t>Educar per a la </a:t>
            </a:r>
            <a:r>
              <a:rPr lang="es-ES" dirty="0" err="1" smtClean="0"/>
              <a:t>participació</a:t>
            </a:r>
            <a:r>
              <a:rPr lang="es-ES" dirty="0"/>
              <a:t>,</a:t>
            </a:r>
            <a:r>
              <a:rPr lang="es-ES" dirty="0" smtClean="0"/>
              <a:t> la </a:t>
            </a:r>
            <a:r>
              <a:rPr lang="es-ES" dirty="0" err="1" smtClean="0"/>
              <a:t>representació</a:t>
            </a:r>
            <a:r>
              <a:rPr lang="es-ES" dirty="0" smtClean="0"/>
              <a:t> </a:t>
            </a:r>
            <a:r>
              <a:rPr lang="es-ES" dirty="0" err="1" smtClean="0"/>
              <a:t>democràtica</a:t>
            </a:r>
            <a:r>
              <a:rPr lang="es-ES" dirty="0" smtClean="0"/>
              <a:t> i el respecte a les </a:t>
            </a:r>
            <a:r>
              <a:rPr lang="es-ES" dirty="0" err="1" smtClean="0"/>
              <a:t>decisions</a:t>
            </a:r>
            <a:r>
              <a:rPr lang="es-ES" dirty="0" smtClean="0"/>
              <a:t>.</a:t>
            </a:r>
          </a:p>
          <a:p>
            <a:pPr indent="-254000" algn="just"/>
            <a:r>
              <a:rPr lang="es-ES" dirty="0"/>
              <a:t>D</a:t>
            </a:r>
            <a:r>
              <a:rPr lang="es-ES" dirty="0" smtClean="0"/>
              <a:t>onar a </a:t>
            </a:r>
            <a:r>
              <a:rPr lang="es-ES" dirty="0" err="1" smtClean="0"/>
              <a:t>conèixer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temes </a:t>
            </a:r>
            <a:r>
              <a:rPr lang="es-ES" dirty="0" err="1" smtClean="0"/>
              <a:t>verds</a:t>
            </a:r>
            <a:r>
              <a:rPr lang="es-ES" dirty="0" smtClean="0"/>
              <a:t> de </a:t>
            </a:r>
            <a:r>
              <a:rPr lang="es-ES" dirty="0" err="1" smtClean="0"/>
              <a:t>l’escola</a:t>
            </a:r>
            <a:r>
              <a:rPr lang="es-ES" dirty="0" smtClean="0"/>
              <a:t> a la </a:t>
            </a:r>
            <a:r>
              <a:rPr lang="es-ES" dirty="0" err="1" smtClean="0"/>
              <a:t>comunitat</a:t>
            </a:r>
            <a:r>
              <a:rPr lang="es-ES" dirty="0" smtClean="0"/>
              <a:t> educativa.</a:t>
            </a:r>
          </a:p>
          <a:p>
            <a:pPr indent="-254000" algn="just"/>
            <a:r>
              <a:rPr lang="es-ES" dirty="0" smtClean="0"/>
              <a:t>Posar en </a:t>
            </a:r>
            <a:r>
              <a:rPr lang="es-ES" dirty="0" err="1" smtClean="0"/>
              <a:t>comú</a:t>
            </a:r>
            <a:r>
              <a:rPr lang="es-ES" dirty="0" smtClean="0"/>
              <a:t> les </a:t>
            </a:r>
            <a:r>
              <a:rPr lang="es-ES" dirty="0" err="1" smtClean="0"/>
              <a:t>decisions</a:t>
            </a:r>
            <a:r>
              <a:rPr lang="es-ES" dirty="0" smtClean="0"/>
              <a:t> i </a:t>
            </a:r>
            <a:r>
              <a:rPr lang="es-ES" dirty="0" err="1" smtClean="0"/>
              <a:t>propostes</a:t>
            </a:r>
            <a:r>
              <a:rPr lang="es-ES" dirty="0" smtClean="0"/>
              <a:t> que </a:t>
            </a:r>
            <a:r>
              <a:rPr lang="es-ES" dirty="0" err="1" smtClean="0"/>
              <a:t>s’han</a:t>
            </a:r>
            <a:r>
              <a:rPr lang="es-ES" dirty="0" smtClean="0"/>
              <a:t> pres a les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classes</a:t>
            </a:r>
            <a:endParaRPr lang="es-ES" dirty="0" smtClean="0"/>
          </a:p>
          <a:p>
            <a:pPr indent="-254000" algn="just"/>
            <a:r>
              <a:rPr lang="es-ES" dirty="0" smtClean="0"/>
              <a:t>Acordar, </a:t>
            </a:r>
            <a:r>
              <a:rPr lang="es-ES" dirty="0" err="1" smtClean="0"/>
              <a:t>tots</a:t>
            </a:r>
            <a:r>
              <a:rPr lang="es-ES" dirty="0" smtClean="0"/>
              <a:t> </a:t>
            </a:r>
            <a:r>
              <a:rPr lang="es-ES" dirty="0" err="1" smtClean="0"/>
              <a:t>plegats</a:t>
            </a:r>
            <a:r>
              <a:rPr lang="es-ES" dirty="0" smtClean="0"/>
              <a:t>,  les tasques que es duran a </a:t>
            </a:r>
            <a:r>
              <a:rPr lang="es-ES" dirty="0" err="1" smtClean="0"/>
              <a:t>terme</a:t>
            </a:r>
            <a:r>
              <a:rPr lang="es-ES" dirty="0" smtClean="0"/>
              <a:t>: </a:t>
            </a:r>
            <a:r>
              <a:rPr lang="es-ES" dirty="0" err="1" smtClean="0"/>
              <a:t>què</a:t>
            </a:r>
            <a:r>
              <a:rPr lang="es-ES" dirty="0" smtClean="0"/>
              <a:t>, </a:t>
            </a:r>
            <a:r>
              <a:rPr lang="es-ES" dirty="0" err="1" smtClean="0"/>
              <a:t>qui</a:t>
            </a:r>
            <a:r>
              <a:rPr lang="es-ES" dirty="0" smtClean="0"/>
              <a:t>, </a:t>
            </a:r>
            <a:r>
              <a:rPr lang="es-ES" dirty="0" err="1" smtClean="0"/>
              <a:t>com</a:t>
            </a:r>
            <a:r>
              <a:rPr lang="es-ES" dirty="0" smtClean="0"/>
              <a:t> i </a:t>
            </a:r>
            <a:r>
              <a:rPr lang="es-ES" dirty="0" err="1" smtClean="0"/>
              <a:t>quan</a:t>
            </a:r>
            <a:r>
              <a:rPr lang="es-ES" dirty="0" smtClean="0"/>
              <a:t>. </a:t>
            </a:r>
          </a:p>
          <a:p>
            <a:endParaRPr lang="es-ES" dirty="0" smtClean="0"/>
          </a:p>
          <a:p>
            <a:endParaRPr lang="es-ES" dirty="0" smtClean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DESENVOLUPAMENT  </a:t>
            </a:r>
          </a:p>
          <a:p>
            <a:pPr algn="ctr">
              <a:buNone/>
            </a:pPr>
            <a:endParaRPr lang="es-ES" sz="66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s-ES" sz="6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PARLAMENT   VERD</a:t>
            </a:r>
            <a:endParaRPr lang="es-ES" sz="6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/>
            </a:r>
            <a:br>
              <a:rPr lang="es-ES" b="1" dirty="0" smtClean="0">
                <a:solidFill>
                  <a:srgbClr val="FF0000"/>
                </a:solidFill>
              </a:rPr>
            </a:br>
            <a:r>
              <a:rPr lang="es-ES" b="1" dirty="0" smtClean="0">
                <a:solidFill>
                  <a:srgbClr val="FF0000"/>
                </a:solidFill>
              </a:rPr>
              <a:t>ABANS DE LA TROBADA</a:t>
            </a:r>
            <a:br>
              <a:rPr lang="es-ES" b="1" dirty="0" smtClean="0">
                <a:solidFill>
                  <a:srgbClr val="FF0000"/>
                </a:solidFill>
              </a:rPr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899592" y="1412776"/>
            <a:ext cx="77768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indent="-363538"/>
            <a:endParaRPr lang="es-ES" sz="2800" dirty="0" smtClean="0"/>
          </a:p>
          <a:p>
            <a:pPr marL="452438" indent="-452438" algn="just"/>
            <a:r>
              <a:rPr lang="es-ES" sz="2800" dirty="0" smtClean="0"/>
              <a:t>1.-	</a:t>
            </a:r>
            <a:r>
              <a:rPr lang="es-ES" sz="2800" dirty="0" err="1" smtClean="0"/>
              <a:t>Sensibilització</a:t>
            </a:r>
            <a:r>
              <a:rPr lang="es-ES" sz="2800" dirty="0" smtClean="0"/>
              <a:t> per </a:t>
            </a:r>
            <a:r>
              <a:rPr lang="es-ES" sz="2800" dirty="0" err="1" smtClean="0"/>
              <a:t>part</a:t>
            </a:r>
            <a:r>
              <a:rPr lang="es-ES" sz="2800" dirty="0" smtClean="0"/>
              <a:t> de la </a:t>
            </a:r>
            <a:r>
              <a:rPr lang="es-ES" sz="2800" dirty="0" err="1" smtClean="0"/>
              <a:t>comissió</a:t>
            </a:r>
            <a:r>
              <a:rPr lang="es-ES" sz="2800" dirty="0" smtClean="0"/>
              <a:t> </a:t>
            </a:r>
            <a:r>
              <a:rPr lang="es-ES" sz="2800" dirty="0" err="1" smtClean="0"/>
              <a:t>verda</a:t>
            </a:r>
            <a:r>
              <a:rPr lang="es-ES" sz="2800" dirty="0" smtClean="0"/>
              <a:t> </a:t>
            </a:r>
            <a:r>
              <a:rPr lang="es-ES" sz="2800" dirty="0" err="1" smtClean="0"/>
              <a:t>dels</a:t>
            </a:r>
            <a:r>
              <a:rPr lang="es-ES" sz="2800" dirty="0" smtClean="0"/>
              <a:t> temes a </a:t>
            </a:r>
            <a:r>
              <a:rPr lang="es-ES" sz="2800" dirty="0" err="1" smtClean="0"/>
              <a:t>tractar</a:t>
            </a:r>
            <a:r>
              <a:rPr lang="es-ES" sz="2800" dirty="0" smtClean="0"/>
              <a:t>.</a:t>
            </a:r>
          </a:p>
          <a:p>
            <a:pPr marL="452438" indent="-452438" algn="just"/>
            <a:endParaRPr lang="es-ES" sz="2800" dirty="0" smtClean="0"/>
          </a:p>
          <a:p>
            <a:pPr marL="452438" indent="-452438" algn="just"/>
            <a:r>
              <a:rPr lang="es-ES" sz="2800" dirty="0" smtClean="0"/>
              <a:t>2.-	</a:t>
            </a:r>
            <a:r>
              <a:rPr lang="es-ES" sz="2800" dirty="0" err="1" smtClean="0"/>
              <a:t>Proposta</a:t>
            </a:r>
            <a:r>
              <a:rPr lang="es-ES" sz="2800" dirty="0" smtClean="0"/>
              <a:t> i </a:t>
            </a:r>
            <a:r>
              <a:rPr lang="es-ES" sz="2800" dirty="0" err="1" smtClean="0"/>
              <a:t>redacció</a:t>
            </a:r>
            <a:r>
              <a:rPr lang="es-ES" sz="2800" dirty="0" smtClean="0"/>
              <a:t> per </a:t>
            </a:r>
            <a:r>
              <a:rPr lang="es-ES" sz="2800" dirty="0" err="1" smtClean="0"/>
              <a:t>part</a:t>
            </a:r>
            <a:r>
              <a:rPr lang="es-ES" sz="2800" dirty="0" smtClean="0"/>
              <a:t> de la </a:t>
            </a:r>
            <a:r>
              <a:rPr lang="es-ES" sz="2800" dirty="0" err="1" smtClean="0"/>
              <a:t>comissió</a:t>
            </a:r>
            <a:r>
              <a:rPr lang="es-ES" sz="2800" dirty="0" smtClean="0"/>
              <a:t> </a:t>
            </a:r>
            <a:r>
              <a:rPr lang="es-ES" sz="2800" dirty="0" err="1" smtClean="0"/>
              <a:t>verda</a:t>
            </a:r>
            <a:r>
              <a:rPr lang="es-ES" sz="2800" dirty="0" smtClean="0"/>
              <a:t> </a:t>
            </a:r>
            <a:r>
              <a:rPr lang="es-ES" sz="2800" dirty="0" err="1" smtClean="0"/>
              <a:t>dels</a:t>
            </a:r>
            <a:r>
              <a:rPr lang="es-ES" sz="2800" dirty="0" smtClean="0"/>
              <a:t> </a:t>
            </a:r>
            <a:r>
              <a:rPr lang="es-ES" sz="2800" dirty="0" err="1" smtClean="0"/>
              <a:t>punts</a:t>
            </a:r>
            <a:r>
              <a:rPr lang="es-ES" sz="2800" dirty="0" smtClean="0"/>
              <a:t> a votar.</a:t>
            </a:r>
          </a:p>
          <a:p>
            <a:pPr marL="452438" indent="-452438" algn="just"/>
            <a:endParaRPr lang="es-ES" sz="2800" dirty="0" smtClean="0"/>
          </a:p>
          <a:p>
            <a:pPr marL="452438" indent="-452438" algn="just"/>
            <a:r>
              <a:rPr lang="es-ES" sz="2800" dirty="0" smtClean="0"/>
              <a:t>3.-	</a:t>
            </a:r>
            <a:r>
              <a:rPr lang="es-ES" sz="2800" dirty="0" err="1" smtClean="0"/>
              <a:t>Convocatòria</a:t>
            </a:r>
            <a:r>
              <a:rPr lang="es-ES" sz="2800" dirty="0" smtClean="0"/>
              <a:t> de </a:t>
            </a:r>
            <a:r>
              <a:rPr lang="es-ES" sz="2800" dirty="0" err="1" smtClean="0"/>
              <a:t>Parlament</a:t>
            </a:r>
            <a:r>
              <a:rPr lang="es-ES" sz="2800" dirty="0" smtClean="0"/>
              <a:t> </a:t>
            </a:r>
            <a:r>
              <a:rPr lang="es-ES" sz="2800" dirty="0" err="1" smtClean="0"/>
              <a:t>Verd</a:t>
            </a:r>
            <a:r>
              <a:rPr lang="es-ES" sz="2800" dirty="0" smtClean="0"/>
              <a:t>.</a:t>
            </a:r>
          </a:p>
          <a:p>
            <a:pPr marL="452438" indent="-452438" algn="just"/>
            <a:endParaRPr lang="es-ES" sz="2800" dirty="0" smtClean="0"/>
          </a:p>
          <a:p>
            <a:pPr marL="452438" indent="-452438" algn="just"/>
            <a:r>
              <a:rPr lang="es-ES" sz="2800" dirty="0" smtClean="0"/>
              <a:t>4.-	</a:t>
            </a:r>
            <a:r>
              <a:rPr lang="es-ES" sz="2800" dirty="0" err="1" smtClean="0"/>
              <a:t>Recollida</a:t>
            </a:r>
            <a:r>
              <a:rPr lang="es-ES" sz="2800" dirty="0" smtClean="0"/>
              <a:t> </a:t>
            </a:r>
            <a:r>
              <a:rPr lang="es-ES" sz="2800" dirty="0" err="1" smtClean="0"/>
              <a:t>dels</a:t>
            </a:r>
            <a:r>
              <a:rPr lang="es-ES" sz="2800" dirty="0" smtClean="0"/>
              <a:t> </a:t>
            </a:r>
            <a:r>
              <a:rPr lang="es-ES" sz="2800" dirty="0" err="1" smtClean="0"/>
              <a:t>resultats</a:t>
            </a:r>
            <a:r>
              <a:rPr lang="es-ES" sz="2800" dirty="0" smtClean="0"/>
              <a:t>.</a:t>
            </a:r>
          </a:p>
          <a:p>
            <a:endParaRPr lang="es-ES" sz="28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/>
            </a:r>
            <a:br>
              <a:rPr lang="es-ES" b="1" dirty="0" smtClean="0">
                <a:solidFill>
                  <a:srgbClr val="FF0000"/>
                </a:solidFill>
              </a:rPr>
            </a:br>
            <a:r>
              <a:rPr lang="es-ES" b="1" dirty="0" smtClean="0">
                <a:solidFill>
                  <a:srgbClr val="FF0000"/>
                </a:solidFill>
              </a:rPr>
              <a:t/>
            </a:r>
            <a:br>
              <a:rPr lang="es-ES" b="1" dirty="0" smtClean="0">
                <a:solidFill>
                  <a:srgbClr val="FF0000"/>
                </a:solidFill>
              </a:rPr>
            </a:br>
            <a:r>
              <a:rPr lang="es-ES" b="1" dirty="0" smtClean="0">
                <a:solidFill>
                  <a:srgbClr val="FF0000"/>
                </a:solidFill>
              </a:rPr>
              <a:t>DURANT LA TROBADA</a:t>
            </a:r>
            <a:br>
              <a:rPr lang="es-ES" b="1" dirty="0" smtClean="0">
                <a:solidFill>
                  <a:srgbClr val="FF0000"/>
                </a:solidFill>
              </a:rPr>
            </a:br>
            <a:r>
              <a:rPr lang="es-ES" sz="2200" dirty="0" smtClean="0"/>
              <a:t>(</a:t>
            </a:r>
            <a:r>
              <a:rPr lang="es-ES" sz="2200" dirty="0" err="1" smtClean="0"/>
              <a:t>moderació</a:t>
            </a:r>
            <a:r>
              <a:rPr lang="es-ES" sz="2200" dirty="0" smtClean="0"/>
              <a:t> per </a:t>
            </a:r>
            <a:r>
              <a:rPr lang="es-ES" sz="2200" dirty="0" err="1" smtClean="0"/>
              <a:t>part</a:t>
            </a:r>
            <a:r>
              <a:rPr lang="es-ES" sz="2200" dirty="0" smtClean="0"/>
              <a:t> </a:t>
            </a:r>
            <a:r>
              <a:rPr lang="es-ES" sz="2200" dirty="0" err="1" smtClean="0"/>
              <a:t>dels</a:t>
            </a:r>
            <a:r>
              <a:rPr lang="es-ES" sz="2200" dirty="0" smtClean="0"/>
              <a:t> </a:t>
            </a:r>
            <a:r>
              <a:rPr lang="es-ES" sz="2200" dirty="0" err="1" smtClean="0"/>
              <a:t>mestres</a:t>
            </a:r>
            <a:r>
              <a:rPr lang="es-ES" sz="2200" dirty="0" smtClean="0"/>
              <a:t> de la </a:t>
            </a:r>
            <a:r>
              <a:rPr lang="es-ES" sz="2200" dirty="0" err="1" smtClean="0"/>
              <a:t>comissió</a:t>
            </a:r>
            <a:r>
              <a:rPr lang="es-ES" sz="2200" dirty="0" smtClean="0"/>
              <a:t> </a:t>
            </a:r>
            <a:r>
              <a:rPr lang="es-ES" sz="2200" dirty="0" err="1" smtClean="0"/>
              <a:t>verda</a:t>
            </a:r>
            <a:r>
              <a:rPr lang="es-ES" sz="2200" dirty="0" smtClean="0"/>
              <a:t>)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s-ES" sz="3000" dirty="0" smtClean="0"/>
          </a:p>
          <a:p>
            <a:pPr marL="892175" indent="-528638" algn="just">
              <a:buNone/>
            </a:pPr>
            <a:r>
              <a:rPr lang="es-ES" sz="3000" dirty="0" smtClean="0"/>
              <a:t>1.-	</a:t>
            </a:r>
            <a:r>
              <a:rPr lang="es-ES" sz="3000" dirty="0" err="1" smtClean="0"/>
              <a:t>Els</a:t>
            </a:r>
            <a:r>
              <a:rPr lang="es-ES" sz="3000" dirty="0" smtClean="0"/>
              <a:t> </a:t>
            </a:r>
            <a:r>
              <a:rPr lang="es-ES" sz="3000" dirty="0" err="1" smtClean="0"/>
              <a:t>alumnes</a:t>
            </a:r>
            <a:r>
              <a:rPr lang="es-ES" sz="3000" dirty="0" smtClean="0"/>
              <a:t> “</a:t>
            </a:r>
            <a:r>
              <a:rPr lang="es-ES" sz="3000" dirty="0" err="1" smtClean="0"/>
              <a:t>grans</a:t>
            </a:r>
            <a:r>
              <a:rPr lang="es-ES" sz="3000" dirty="0" smtClean="0"/>
              <a:t>” van a buscar </a:t>
            </a:r>
            <a:r>
              <a:rPr lang="es-ES" sz="3000" dirty="0" err="1" smtClean="0"/>
              <a:t>als</a:t>
            </a:r>
            <a:r>
              <a:rPr lang="es-ES" sz="3000" dirty="0" smtClean="0"/>
              <a:t> </a:t>
            </a:r>
            <a:r>
              <a:rPr lang="es-ES" sz="3000" dirty="0" err="1" smtClean="0"/>
              <a:t>petits</a:t>
            </a:r>
            <a:r>
              <a:rPr lang="es-ES" sz="3000" dirty="0" smtClean="0"/>
              <a:t> i </a:t>
            </a:r>
            <a:r>
              <a:rPr lang="es-ES" sz="3000" dirty="0" err="1" smtClean="0"/>
              <a:t>els</a:t>
            </a:r>
            <a:r>
              <a:rPr lang="es-ES" sz="3000" dirty="0" smtClean="0"/>
              <a:t> </a:t>
            </a:r>
            <a:r>
              <a:rPr lang="es-ES" sz="3000" dirty="0" err="1" smtClean="0"/>
              <a:t>acompanyen</a:t>
            </a:r>
            <a:r>
              <a:rPr lang="es-ES" sz="3000" dirty="0" smtClean="0"/>
              <a:t> al </a:t>
            </a:r>
            <a:r>
              <a:rPr lang="es-ES" sz="3000" dirty="0" err="1" smtClean="0"/>
              <a:t>lloc</a:t>
            </a:r>
            <a:r>
              <a:rPr lang="es-ES" sz="3000" dirty="0" smtClean="0"/>
              <a:t> de la reunió.</a:t>
            </a:r>
          </a:p>
          <a:p>
            <a:pPr marL="892175" indent="-528638" algn="just">
              <a:buNone/>
            </a:pPr>
            <a:r>
              <a:rPr lang="es-ES" sz="3000" dirty="0" smtClean="0"/>
              <a:t>2.-	Ocupen el </a:t>
            </a:r>
            <a:r>
              <a:rPr lang="es-ES" sz="3000" dirty="0" err="1" smtClean="0"/>
              <a:t>seu</a:t>
            </a:r>
            <a:r>
              <a:rPr lang="es-ES" sz="3000" dirty="0" smtClean="0"/>
              <a:t> </a:t>
            </a:r>
            <a:r>
              <a:rPr lang="es-ES" sz="3000" dirty="0" err="1" smtClean="0"/>
              <a:t>lloc</a:t>
            </a:r>
            <a:r>
              <a:rPr lang="es-ES" sz="3000" dirty="0" smtClean="0"/>
              <a:t> (</a:t>
            </a:r>
            <a:r>
              <a:rPr lang="es-ES" sz="3000" dirty="0" err="1" smtClean="0"/>
              <a:t>rètol</a:t>
            </a:r>
            <a:r>
              <a:rPr lang="es-ES" sz="3000" dirty="0" smtClean="0"/>
              <a:t> </a:t>
            </a:r>
            <a:r>
              <a:rPr lang="es-ES" sz="3000" dirty="0" err="1" smtClean="0"/>
              <a:t>amb</a:t>
            </a:r>
            <a:r>
              <a:rPr lang="es-ES" sz="3000" dirty="0" smtClean="0"/>
              <a:t> el </a:t>
            </a:r>
            <a:r>
              <a:rPr lang="es-ES" sz="3000" dirty="0" err="1" smtClean="0"/>
              <a:t>nom</a:t>
            </a:r>
            <a:r>
              <a:rPr lang="es-ES" sz="3000" dirty="0" smtClean="0"/>
              <a:t> de cada </a:t>
            </a:r>
            <a:r>
              <a:rPr lang="es-ES" sz="3000" dirty="0" err="1" smtClean="0"/>
              <a:t>representant</a:t>
            </a:r>
            <a:r>
              <a:rPr lang="es-ES" sz="3000" dirty="0" smtClean="0"/>
              <a:t>).</a:t>
            </a:r>
          </a:p>
          <a:p>
            <a:pPr marL="892175" indent="-528638" algn="just">
              <a:buNone/>
            </a:pPr>
            <a:r>
              <a:rPr lang="es-ES" sz="3000" dirty="0" smtClean="0"/>
              <a:t>3.-	</a:t>
            </a:r>
            <a:r>
              <a:rPr lang="es-ES" sz="3000" dirty="0" err="1" smtClean="0"/>
              <a:t>Presentació</a:t>
            </a:r>
            <a:r>
              <a:rPr lang="es-ES" sz="3000" dirty="0" smtClean="0"/>
              <a:t> per </a:t>
            </a:r>
            <a:r>
              <a:rPr lang="es-ES" sz="3000" dirty="0" err="1" smtClean="0"/>
              <a:t>part</a:t>
            </a:r>
            <a:r>
              <a:rPr lang="es-ES" sz="3000" dirty="0" smtClean="0"/>
              <a:t> de </a:t>
            </a:r>
            <a:r>
              <a:rPr lang="es-ES" sz="3000" dirty="0" err="1" smtClean="0"/>
              <a:t>l’equip</a:t>
            </a:r>
            <a:r>
              <a:rPr lang="es-ES" sz="3000" dirty="0" smtClean="0"/>
              <a:t> </a:t>
            </a:r>
            <a:r>
              <a:rPr lang="es-ES" sz="3000" dirty="0" err="1" smtClean="0"/>
              <a:t>directiu</a:t>
            </a:r>
            <a:r>
              <a:rPr lang="es-ES" sz="3000" dirty="0" smtClean="0"/>
              <a:t>.</a:t>
            </a:r>
          </a:p>
          <a:p>
            <a:pPr marL="892175" indent="-528638" algn="just">
              <a:buNone/>
            </a:pPr>
            <a:r>
              <a:rPr lang="es-ES" sz="3000" dirty="0" smtClean="0"/>
              <a:t>4.-	Es </a:t>
            </a:r>
            <a:r>
              <a:rPr lang="es-ES" sz="3000" dirty="0" err="1" smtClean="0"/>
              <a:t>comencen</a:t>
            </a:r>
            <a:r>
              <a:rPr lang="es-ES" sz="3000" dirty="0" smtClean="0"/>
              <a:t> a </a:t>
            </a:r>
            <a:r>
              <a:rPr lang="es-ES" sz="3000" dirty="0" err="1" smtClean="0"/>
              <a:t>debatre</a:t>
            </a:r>
            <a:r>
              <a:rPr lang="es-ES" sz="3000" dirty="0" smtClean="0"/>
              <a:t> </a:t>
            </a:r>
            <a:r>
              <a:rPr lang="es-ES" sz="3000" dirty="0" err="1" smtClean="0"/>
              <a:t>els</a:t>
            </a:r>
            <a:r>
              <a:rPr lang="es-ES" sz="3000" dirty="0" smtClean="0"/>
              <a:t> temes i a    </a:t>
            </a:r>
          </a:p>
          <a:p>
            <a:pPr marL="892175" indent="-528638" algn="just">
              <a:buNone/>
            </a:pPr>
            <a:r>
              <a:rPr lang="es-ES" sz="3000" dirty="0" smtClean="0"/>
              <a:t>       </a:t>
            </a:r>
            <a:r>
              <a:rPr lang="es-ES" sz="3000" dirty="0" err="1" smtClean="0"/>
              <a:t>exposar</a:t>
            </a:r>
            <a:r>
              <a:rPr lang="es-ES" sz="3000" dirty="0" smtClean="0"/>
              <a:t> </a:t>
            </a:r>
            <a:r>
              <a:rPr lang="es-ES" sz="3000" dirty="0" err="1" smtClean="0"/>
              <a:t>els</a:t>
            </a:r>
            <a:r>
              <a:rPr lang="es-ES" sz="3000" dirty="0" smtClean="0"/>
              <a:t> </a:t>
            </a:r>
            <a:r>
              <a:rPr lang="es-ES" sz="3000" dirty="0" err="1" smtClean="0"/>
              <a:t>resultats</a:t>
            </a:r>
            <a:r>
              <a:rPr lang="es-ES" sz="3000" dirty="0" smtClean="0"/>
              <a:t> de cada </a:t>
            </a:r>
            <a:r>
              <a:rPr lang="es-ES" sz="3000" dirty="0" err="1" smtClean="0"/>
              <a:t>classe</a:t>
            </a:r>
            <a:r>
              <a:rPr lang="es-ES" sz="3000" dirty="0" smtClean="0"/>
              <a:t> i a </a:t>
            </a:r>
            <a:r>
              <a:rPr lang="es-ES" sz="3000" dirty="0" err="1" smtClean="0"/>
              <a:t>prendre</a:t>
            </a:r>
            <a:r>
              <a:rPr lang="es-ES" sz="3000" dirty="0" smtClean="0"/>
              <a:t> </a:t>
            </a:r>
            <a:r>
              <a:rPr lang="es-ES" sz="3000" dirty="0" err="1" smtClean="0"/>
              <a:t>decisions</a:t>
            </a:r>
            <a:r>
              <a:rPr lang="es-ES" sz="3000" dirty="0" smtClean="0"/>
              <a:t> </a:t>
            </a:r>
            <a:r>
              <a:rPr lang="es-ES" sz="3000" dirty="0" err="1" smtClean="0"/>
              <a:t>punt</a:t>
            </a:r>
            <a:r>
              <a:rPr lang="es-ES" sz="3000" dirty="0" smtClean="0"/>
              <a:t> per </a:t>
            </a:r>
            <a:r>
              <a:rPr lang="es-ES" sz="3000" dirty="0" err="1" smtClean="0"/>
              <a:t>punt</a:t>
            </a:r>
            <a:r>
              <a:rPr lang="es-ES" sz="3000" dirty="0" smtClean="0"/>
              <a:t>.</a:t>
            </a:r>
          </a:p>
          <a:p>
            <a:pPr marL="892175" indent="-528638" algn="just">
              <a:buNone/>
            </a:pPr>
            <a:r>
              <a:rPr lang="es-ES" sz="3000" dirty="0" smtClean="0"/>
              <a:t>5.-	</a:t>
            </a:r>
            <a:r>
              <a:rPr lang="es-ES" sz="3000" dirty="0" err="1" smtClean="0"/>
              <a:t>Recepció</a:t>
            </a:r>
            <a:r>
              <a:rPr lang="es-ES" sz="3000" dirty="0" smtClean="0"/>
              <a:t> de les noves </a:t>
            </a:r>
            <a:r>
              <a:rPr lang="es-ES" sz="3000" dirty="0" err="1" smtClean="0"/>
              <a:t>propostes</a:t>
            </a:r>
            <a:r>
              <a:rPr lang="es-ES" sz="3000" dirty="0" smtClean="0"/>
              <a:t>.</a:t>
            </a:r>
            <a:endParaRPr lang="es-ES" sz="3000" dirty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/>
            </a:r>
            <a:br>
              <a:rPr lang="es-ES" b="1" dirty="0" smtClean="0">
                <a:solidFill>
                  <a:srgbClr val="FF0000"/>
                </a:solidFill>
              </a:rPr>
            </a:br>
            <a:r>
              <a:rPr lang="es-ES" b="1" dirty="0" smtClean="0">
                <a:solidFill>
                  <a:srgbClr val="FF0000"/>
                </a:solidFill>
              </a:rPr>
              <a:t>DESPRÉS DE LA TROBADA</a:t>
            </a:r>
            <a:br>
              <a:rPr lang="es-ES" b="1" dirty="0" smtClean="0">
                <a:solidFill>
                  <a:srgbClr val="FF0000"/>
                </a:solidFill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81075" indent="-617538" algn="just">
              <a:buNone/>
            </a:pPr>
            <a:r>
              <a:rPr lang="es-ES" dirty="0" smtClean="0"/>
              <a:t>1.-	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representats</a:t>
            </a:r>
            <a:r>
              <a:rPr lang="es-ES" dirty="0" smtClean="0"/>
              <a:t> </a:t>
            </a:r>
            <a:r>
              <a:rPr lang="es-ES" dirty="0" err="1" smtClean="0"/>
              <a:t>verds</a:t>
            </a:r>
            <a:r>
              <a:rPr lang="es-ES" dirty="0" smtClean="0"/>
              <a:t> de cada </a:t>
            </a:r>
            <a:r>
              <a:rPr lang="es-ES" dirty="0" err="1" smtClean="0"/>
              <a:t>classe</a:t>
            </a:r>
            <a:r>
              <a:rPr lang="es-ES" dirty="0" smtClean="0"/>
              <a:t> </a:t>
            </a:r>
            <a:r>
              <a:rPr lang="es-ES" dirty="0" err="1" smtClean="0"/>
              <a:t>traslladen</a:t>
            </a:r>
            <a:r>
              <a:rPr lang="es-ES" dirty="0" smtClean="0"/>
              <a:t> al </a:t>
            </a:r>
            <a:r>
              <a:rPr lang="es-ES" dirty="0" err="1" smtClean="0"/>
              <a:t>seu</a:t>
            </a:r>
            <a:r>
              <a:rPr lang="es-ES" dirty="0" smtClean="0"/>
              <a:t> </a:t>
            </a:r>
            <a:r>
              <a:rPr lang="es-ES" dirty="0" err="1" smtClean="0"/>
              <a:t>grup</a:t>
            </a:r>
            <a:r>
              <a:rPr lang="es-ES" dirty="0" smtClean="0"/>
              <a:t> les </a:t>
            </a:r>
            <a:r>
              <a:rPr lang="es-ES" dirty="0" err="1" smtClean="0"/>
              <a:t>decisions</a:t>
            </a:r>
            <a:r>
              <a:rPr lang="es-ES" dirty="0" smtClean="0"/>
              <a:t> i </a:t>
            </a:r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acords</a:t>
            </a:r>
            <a:r>
              <a:rPr lang="es-ES" dirty="0" smtClean="0"/>
              <a:t>.</a:t>
            </a:r>
          </a:p>
          <a:p>
            <a:pPr marL="981075" indent="-617538" algn="just">
              <a:buNone/>
            </a:pPr>
            <a:endParaRPr lang="es-ES" dirty="0" smtClean="0"/>
          </a:p>
          <a:p>
            <a:pPr marL="981075" indent="-617538" algn="just">
              <a:buNone/>
            </a:pPr>
            <a:r>
              <a:rPr lang="es-ES" dirty="0" smtClean="0"/>
              <a:t>2.-	Es porten a </a:t>
            </a:r>
            <a:r>
              <a:rPr lang="es-ES" dirty="0" err="1" smtClean="0"/>
              <a:t>terme</a:t>
            </a:r>
            <a:r>
              <a:rPr lang="es-ES" dirty="0" smtClean="0"/>
              <a:t> les </a:t>
            </a:r>
            <a:r>
              <a:rPr lang="es-ES" dirty="0" err="1" smtClean="0"/>
              <a:t>decisions</a:t>
            </a:r>
            <a:r>
              <a:rPr lang="es-ES" dirty="0" smtClean="0"/>
              <a:t> preses.</a:t>
            </a:r>
          </a:p>
          <a:p>
            <a:pPr marL="981075" indent="-617538" algn="just">
              <a:buNone/>
            </a:pPr>
            <a:endParaRPr lang="es-ES" dirty="0" smtClean="0"/>
          </a:p>
          <a:p>
            <a:pPr marL="981075" indent="-617538" algn="just">
              <a:buNone/>
            </a:pPr>
            <a:r>
              <a:rPr lang="es-ES" dirty="0" smtClean="0"/>
              <a:t>3.-	</a:t>
            </a:r>
            <a:r>
              <a:rPr lang="es-ES" dirty="0" err="1" smtClean="0"/>
              <a:t>Visionat</a:t>
            </a:r>
            <a:r>
              <a:rPr lang="es-ES" dirty="0" smtClean="0"/>
              <a:t> del video i fotos del </a:t>
            </a:r>
            <a:r>
              <a:rPr lang="es-ES" dirty="0" err="1" smtClean="0"/>
              <a:t>Parlament</a:t>
            </a:r>
            <a:r>
              <a:rPr lang="es-ES" dirty="0" smtClean="0"/>
              <a:t>.</a:t>
            </a:r>
          </a:p>
          <a:p>
            <a:pPr marL="981075" indent="-617538" algn="just">
              <a:buNone/>
            </a:pPr>
            <a:endParaRPr lang="es-ES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AVALUACIÓ DEL PROCÉS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81075" indent="-617538"/>
            <a:endParaRPr lang="es-ES" dirty="0" smtClean="0"/>
          </a:p>
          <a:p>
            <a:pPr marL="981075" indent="-265113"/>
            <a:r>
              <a:rPr lang="es-ES" dirty="0" err="1" smtClean="0"/>
              <a:t>Escola</a:t>
            </a:r>
            <a:r>
              <a:rPr lang="es-ES" smtClean="0"/>
              <a:t>- Ajuntament</a:t>
            </a:r>
            <a:endParaRPr lang="es-ES" dirty="0" smtClean="0"/>
          </a:p>
          <a:p>
            <a:pPr marL="981075" indent="-265113"/>
            <a:r>
              <a:rPr lang="es-ES" dirty="0" err="1" smtClean="0"/>
              <a:t>Equip</a:t>
            </a:r>
            <a:r>
              <a:rPr lang="es-ES" dirty="0" smtClean="0"/>
              <a:t> </a:t>
            </a:r>
            <a:r>
              <a:rPr lang="es-ES" dirty="0" err="1" smtClean="0"/>
              <a:t>Directiu</a:t>
            </a:r>
            <a:r>
              <a:rPr lang="es-ES" dirty="0" smtClean="0"/>
              <a:t>- </a:t>
            </a:r>
            <a:r>
              <a:rPr lang="es-ES" dirty="0" err="1" smtClean="0"/>
              <a:t>Ajuntament</a:t>
            </a:r>
            <a:endParaRPr lang="es-ES" dirty="0" smtClean="0"/>
          </a:p>
          <a:p>
            <a:pPr marL="981075" indent="-265113"/>
            <a:r>
              <a:rPr lang="es-ES" dirty="0" smtClean="0"/>
              <a:t> </a:t>
            </a:r>
            <a:r>
              <a:rPr lang="es-ES" dirty="0" err="1" smtClean="0"/>
              <a:t>Famílies</a:t>
            </a:r>
            <a:r>
              <a:rPr lang="es-ES" dirty="0" smtClean="0"/>
              <a:t>- </a:t>
            </a:r>
            <a:r>
              <a:rPr lang="es-ES" dirty="0" err="1" smtClean="0"/>
              <a:t>Escola</a:t>
            </a:r>
            <a:endParaRPr lang="es-ES" dirty="0" smtClean="0"/>
          </a:p>
          <a:p>
            <a:pPr marL="981075" indent="-265113"/>
            <a:r>
              <a:rPr lang="es-ES" dirty="0" smtClean="0"/>
              <a:t> Mestres- </a:t>
            </a:r>
            <a:r>
              <a:rPr lang="es-ES" dirty="0" err="1" smtClean="0"/>
              <a:t>alumnes</a:t>
            </a: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FOTOGRAFIES</a:t>
            </a:r>
            <a:r>
              <a:rPr lang="es-E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/>
            </a:r>
            <a:br>
              <a:rPr lang="es-ES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endParaRPr lang="es-ES" dirty="0"/>
          </a:p>
        </p:txBody>
      </p:sp>
      <p:pic>
        <p:nvPicPr>
          <p:cNvPr id="5" name="Contenidor de contingut 4" descr="IMG-20160118-WA00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1" y="1124744"/>
            <a:ext cx="3552395" cy="2664296"/>
          </a:xfrm>
          <a:ln w="50800">
            <a:solidFill>
              <a:srgbClr val="00B050"/>
            </a:solidFill>
          </a:ln>
        </p:spPr>
      </p:pic>
      <p:sp>
        <p:nvSpPr>
          <p:cNvPr id="4" name="3 Rectángulo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ontenidor de contingut 5" descr="IMG-20160118-WA00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96004" y="1124744"/>
            <a:ext cx="3552394" cy="2664296"/>
          </a:xfrm>
          <a:prstGeom prst="rect">
            <a:avLst/>
          </a:prstGeom>
          <a:ln w="50800">
            <a:solidFill>
              <a:srgbClr val="00B050"/>
            </a:solidFill>
          </a:ln>
        </p:spPr>
      </p:pic>
      <p:pic>
        <p:nvPicPr>
          <p:cNvPr id="8" name="Contenidor de contingut 3" descr="IMG-20160118-WA00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11760" y="3933056"/>
            <a:ext cx="4097429" cy="2752173"/>
          </a:xfrm>
          <a:prstGeom prst="rect">
            <a:avLst/>
          </a:prstGeom>
          <a:ln w="50800">
            <a:solidFill>
              <a:srgbClr val="00B05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129</Words>
  <Application>Microsoft Office PowerPoint</Application>
  <PresentationFormat>Presentació en pantalla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9</vt:i4>
      </vt:variant>
    </vt:vector>
  </HeadingPairs>
  <TitlesOfParts>
    <vt:vector size="10" baseType="lpstr">
      <vt:lpstr>Tema de Office</vt:lpstr>
      <vt:lpstr> ORÍGENS DEL NOSTRE  PARLAMENT VERD</vt:lpstr>
      <vt:lpstr>PARTICIPANTS DEL PARLAMENT</vt:lpstr>
      <vt:lpstr>OBJECTIUS DEL PARLAMENT VERD</vt:lpstr>
      <vt:lpstr>Diapositiva 4</vt:lpstr>
      <vt:lpstr> ABANS DE LA TROBADA </vt:lpstr>
      <vt:lpstr>  DURANT LA TROBADA (moderació per part dels mestres de la comissió verda) </vt:lpstr>
      <vt:lpstr> DESPRÉS DE LA TROBADA </vt:lpstr>
      <vt:lpstr>AVALUACIÓ DEL PROCÉS</vt:lpstr>
      <vt:lpstr>FOTOGRAFIES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ORÍGENS DEL NOSTRE PARLAMENT VERD</dc:title>
  <dc:creator>prof</dc:creator>
  <cp:lastModifiedBy>prof</cp:lastModifiedBy>
  <cp:revision>21</cp:revision>
  <dcterms:created xsi:type="dcterms:W3CDTF">2016-01-18T11:28:13Z</dcterms:created>
  <dcterms:modified xsi:type="dcterms:W3CDTF">2016-01-26T15:13:25Z</dcterms:modified>
</cp:coreProperties>
</file>