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3DAB4-A889-49A5-9030-9C8D6BB435D2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C17EE0-5132-452D-934D-4D9ECAD144B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48189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4E551-C6FC-453A-96A6-92ACC70389FA}" type="slidenum">
              <a:rPr lang="ca-ES" smtClean="0"/>
              <a:t>1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75139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32D-FDC6-4726-8FDD-E24F7D14E300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B60B884-AA43-4C33-8954-FBC6DF2B05EE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32D-FDC6-4726-8FDD-E24F7D14E300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B884-AA43-4C33-8954-FBC6DF2B05EE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32D-FDC6-4726-8FDD-E24F7D14E300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B884-AA43-4C33-8954-FBC6DF2B05EE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32D-FDC6-4726-8FDD-E24F7D14E300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a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B60B884-AA43-4C33-8954-FBC6DF2B05EE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32D-FDC6-4726-8FDD-E24F7D14E300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B884-AA43-4C33-8954-FBC6DF2B05EE}" type="slidenum">
              <a:rPr lang="ca-ES" smtClean="0"/>
              <a:t>‹Nº›</a:t>
            </a:fld>
            <a:endParaRPr lang="ca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32D-FDC6-4726-8FDD-E24F7D14E300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B884-AA43-4C33-8954-FBC6DF2B05EE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32D-FDC6-4726-8FDD-E24F7D14E300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B60B884-AA43-4C33-8954-FBC6DF2B05EE}" type="slidenum">
              <a:rPr lang="ca-ES" smtClean="0"/>
              <a:t>‹Nº›</a:t>
            </a:fld>
            <a:endParaRPr lang="ca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32D-FDC6-4726-8FDD-E24F7D14E300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B884-AA43-4C33-8954-FBC6DF2B05EE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32D-FDC6-4726-8FDD-E24F7D14E300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B884-AA43-4C33-8954-FBC6DF2B05EE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32D-FDC6-4726-8FDD-E24F7D14E300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B884-AA43-4C33-8954-FBC6DF2B05EE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E32D-FDC6-4726-8FDD-E24F7D14E300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B884-AA43-4C33-8954-FBC6DF2B05EE}" type="slidenum">
              <a:rPr lang="ca-ES" smtClean="0"/>
              <a:t>‹Nº›</a:t>
            </a:fld>
            <a:endParaRPr lang="ca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BABE32D-FDC6-4726-8FDD-E24F7D14E300}" type="datetimeFigureOut">
              <a:rPr lang="ca-ES" smtClean="0"/>
              <a:t>26/02/2013</a:t>
            </a:fld>
            <a:endParaRPr lang="ca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B60B884-AA43-4C33-8954-FBC6DF2B05EE}" type="slidenum">
              <a:rPr lang="ca-ES" smtClean="0"/>
              <a:t>‹Nº›</a:t>
            </a:fld>
            <a:endParaRPr lang="ca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eyelid.co.uk/hieroglyphic-typewriter.html" TargetMode="External"/><Relationship Id="rId5" Type="http://schemas.openxmlformats.org/officeDocument/2006/relationships/image" Target="../media/image4.jp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8 Imagen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830" r="9709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916832"/>
            <a:ext cx="2808312" cy="2448272"/>
          </a:xfrm>
          <a:prstGeom prst="rect">
            <a:avLst/>
          </a:prstGeom>
        </p:spPr>
      </p:pic>
      <p:sp>
        <p:nvSpPr>
          <p:cNvPr id="8" name="7 Llamada rectangular redondeada"/>
          <p:cNvSpPr/>
          <p:nvPr/>
        </p:nvSpPr>
        <p:spPr>
          <a:xfrm>
            <a:off x="5364088" y="166548"/>
            <a:ext cx="3096344" cy="1728192"/>
          </a:xfrm>
          <a:prstGeom prst="wedgeRoundRectCallout">
            <a:avLst>
              <a:gd name="adj1" fmla="val 1092"/>
              <a:gd name="adj2" fmla="val 7292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 smtClean="0"/>
              <a:t>HAS TROBAT TOTES LES RESPOSTES ?</a:t>
            </a:r>
          </a:p>
          <a:p>
            <a:pPr algn="ctr"/>
            <a:r>
              <a:rPr lang="ca-ES" dirty="0" smtClean="0"/>
              <a:t>DONCS ARA ENS DISTRAUREM UNA MICA !</a:t>
            </a:r>
            <a:endParaRPr lang="ca-ES" dirty="0"/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72816"/>
            <a:ext cx="4064000" cy="3048000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1475656" y="5301208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hlinkClick r:id="rId6"/>
              </a:rPr>
              <a:t>VOLS ESCRIURE COM UN EGIPCI ? CLICA AQUÍ !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6563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</TotalTime>
  <Words>23</Words>
  <Application>Microsoft Office PowerPoint</Application>
  <PresentationFormat>Presentación en pantalla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Viajes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anna</dc:creator>
  <cp:lastModifiedBy>anna</cp:lastModifiedBy>
  <cp:revision>1</cp:revision>
  <dcterms:created xsi:type="dcterms:W3CDTF">2013-02-26T18:43:13Z</dcterms:created>
  <dcterms:modified xsi:type="dcterms:W3CDTF">2013-02-26T18:45:46Z</dcterms:modified>
</cp:coreProperties>
</file>