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24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8B3DFF-93AE-4C5C-8EDB-736AB540A266}" type="datetimeFigureOut">
              <a:rPr lang="ca-ES" smtClean="0"/>
              <a:t>26/02/2013</a:t>
            </a:fld>
            <a:endParaRPr lang="ca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4FA651-C113-4666-9BF3-FDB9D6E439A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407771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4E551-C6FC-453A-96A6-92ACC70389FA}" type="slidenum">
              <a:rPr lang="ca-ES" smtClean="0"/>
              <a:t>1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29469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9F3E6-4B7A-4F49-B70A-F6EF1A8CED7B}" type="datetimeFigureOut">
              <a:rPr lang="ca-ES" smtClean="0"/>
              <a:t>26/02/2013</a:t>
            </a:fld>
            <a:endParaRPr lang="ca-ES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0A50731-CCA2-4270-BF54-E970E08E660C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9F3E6-4B7A-4F49-B70A-F6EF1A8CED7B}" type="datetimeFigureOut">
              <a:rPr lang="ca-ES" smtClean="0"/>
              <a:t>26/02/2013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50731-CCA2-4270-BF54-E970E08E660C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9F3E6-4B7A-4F49-B70A-F6EF1A8CED7B}" type="datetimeFigureOut">
              <a:rPr lang="ca-ES" smtClean="0"/>
              <a:t>26/02/2013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50731-CCA2-4270-BF54-E970E08E660C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9F3E6-4B7A-4F49-B70A-F6EF1A8CED7B}" type="datetimeFigureOut">
              <a:rPr lang="ca-ES" smtClean="0"/>
              <a:t>26/02/2013</a:t>
            </a:fld>
            <a:endParaRPr lang="ca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a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0A50731-CCA2-4270-BF54-E970E08E660C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9F3E6-4B7A-4F49-B70A-F6EF1A8CED7B}" type="datetimeFigureOut">
              <a:rPr lang="ca-ES" smtClean="0"/>
              <a:t>26/02/2013</a:t>
            </a:fld>
            <a:endParaRPr lang="ca-E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50731-CCA2-4270-BF54-E970E08E660C}" type="slidenum">
              <a:rPr lang="ca-ES" smtClean="0"/>
              <a:t>‹Nº›</a:t>
            </a:fld>
            <a:endParaRPr lang="ca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9F3E6-4B7A-4F49-B70A-F6EF1A8CED7B}" type="datetimeFigureOut">
              <a:rPr lang="ca-ES" smtClean="0"/>
              <a:t>26/02/2013</a:t>
            </a:fld>
            <a:endParaRPr lang="ca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50731-CCA2-4270-BF54-E970E08E660C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9F3E6-4B7A-4F49-B70A-F6EF1A8CED7B}" type="datetimeFigureOut">
              <a:rPr lang="ca-ES" smtClean="0"/>
              <a:t>26/02/2013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0A50731-CCA2-4270-BF54-E970E08E660C}" type="slidenum">
              <a:rPr lang="ca-ES" smtClean="0"/>
              <a:t>‹Nº›</a:t>
            </a:fld>
            <a:endParaRPr lang="ca-E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9F3E6-4B7A-4F49-B70A-F6EF1A8CED7B}" type="datetimeFigureOut">
              <a:rPr lang="ca-ES" smtClean="0"/>
              <a:t>26/02/2013</a:t>
            </a:fld>
            <a:endParaRPr lang="ca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50731-CCA2-4270-BF54-E970E08E660C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9F3E6-4B7A-4F49-B70A-F6EF1A8CED7B}" type="datetimeFigureOut">
              <a:rPr lang="ca-ES" smtClean="0"/>
              <a:t>26/02/2013</a:t>
            </a:fld>
            <a:endParaRPr lang="ca-ES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50731-CCA2-4270-BF54-E970E08E660C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9F3E6-4B7A-4F49-B70A-F6EF1A8CED7B}" type="datetimeFigureOut">
              <a:rPr lang="ca-ES" smtClean="0"/>
              <a:t>26/02/2013</a:t>
            </a:fld>
            <a:endParaRPr lang="ca-ES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50731-CCA2-4270-BF54-E970E08E660C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9F3E6-4B7A-4F49-B70A-F6EF1A8CED7B}" type="datetimeFigureOut">
              <a:rPr lang="ca-ES" smtClean="0"/>
              <a:t>26/02/2013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50731-CCA2-4270-BF54-E970E08E660C}" type="slidenum">
              <a:rPr lang="ca-ES" smtClean="0"/>
              <a:t>‹Nº›</a:t>
            </a:fld>
            <a:endParaRPr lang="ca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879F3E6-4B7A-4F49-B70A-F6EF1A8CED7B}" type="datetimeFigureOut">
              <a:rPr lang="ca-ES" smtClean="0"/>
              <a:t>26/02/2013</a:t>
            </a:fld>
            <a:endParaRPr lang="ca-ES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0A50731-CCA2-4270-BF54-E970E08E660C}" type="slidenum">
              <a:rPr lang="ca-ES" smtClean="0"/>
              <a:t>‹Nº›</a:t>
            </a:fld>
            <a:endParaRPr lang="ca-ES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365.cat/eso/muds/socials/egipte/vidaquot/index.htm" TargetMode="External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slideshare.net/juanfigueroapacheco/presentacio-complerta-2" TargetMode="External"/><Relationship Id="rId4" Type="http://schemas.openxmlformats.org/officeDocument/2006/relationships/hyperlink" Target="http://www.slideshare.net/lburgos/lantic-egipte-740596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75354" y="1772816"/>
            <a:ext cx="8686800" cy="1730822"/>
          </a:xfrm>
        </p:spPr>
        <p:txBody>
          <a:bodyPr>
            <a:normAutofit lnSpcReduction="10000"/>
          </a:bodyPr>
          <a:lstStyle/>
          <a:p>
            <a:r>
              <a:rPr lang="it-IT" dirty="0">
                <a:hlinkClick r:id="rId3"/>
              </a:rPr>
              <a:t>La Vida quotidiana a l'Egipte antic</a:t>
            </a:r>
            <a:r>
              <a:rPr lang="it-IT" dirty="0" smtClean="0">
                <a:hlinkClick r:id="rId3"/>
              </a:rPr>
              <a:t>.</a:t>
            </a:r>
            <a:endParaRPr lang="it-IT" dirty="0" smtClean="0">
              <a:hlinkClick r:id="rId4"/>
            </a:endParaRPr>
          </a:p>
          <a:p>
            <a:r>
              <a:rPr lang="it-IT" dirty="0" smtClean="0">
                <a:hlinkClick r:id="rId4"/>
              </a:rPr>
              <a:t>L'Antic Egipte</a:t>
            </a:r>
            <a:endParaRPr lang="it-IT" dirty="0" smtClean="0"/>
          </a:p>
          <a:p>
            <a:r>
              <a:rPr lang="it-IT" dirty="0" smtClean="0">
                <a:hlinkClick r:id="rId5"/>
              </a:rPr>
              <a:t>Les Piràmides</a:t>
            </a:r>
            <a:endParaRPr lang="it-IT" dirty="0" smtClean="0"/>
          </a:p>
          <a:p>
            <a:endParaRPr lang="it-IT" dirty="0" smtClean="0"/>
          </a:p>
        </p:txBody>
      </p:sp>
      <p:sp>
        <p:nvSpPr>
          <p:cNvPr id="5" name="4 Llamada rectangular redondeada"/>
          <p:cNvSpPr/>
          <p:nvPr/>
        </p:nvSpPr>
        <p:spPr>
          <a:xfrm>
            <a:off x="4517994" y="4253314"/>
            <a:ext cx="4212468" cy="2291506"/>
          </a:xfrm>
          <a:prstGeom prst="wedgeRoundRectCallout">
            <a:avLst>
              <a:gd name="adj1" fmla="val -83158"/>
              <a:gd name="adj2" fmla="val -3518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6" name="5 CuadroTexto"/>
          <p:cNvSpPr txBox="1"/>
          <p:nvPr/>
        </p:nvSpPr>
        <p:spPr>
          <a:xfrm>
            <a:off x="5030866" y="4706569"/>
            <a:ext cx="32403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800" dirty="0" smtClean="0">
                <a:solidFill>
                  <a:schemeClr val="bg1"/>
                </a:solidFill>
              </a:rPr>
              <a:t>Mira aquestes webs i després contesta a les preguntes!</a:t>
            </a:r>
            <a:endParaRPr lang="ca-ES" sz="2800" dirty="0">
              <a:solidFill>
                <a:schemeClr val="bg1"/>
              </a:solidFill>
            </a:endParaRPr>
          </a:p>
        </p:txBody>
      </p:sp>
      <p:pic>
        <p:nvPicPr>
          <p:cNvPr id="7" name="8 Imagen"/>
          <p:cNvPicPr/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830" r="9709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4070667"/>
            <a:ext cx="2736304" cy="26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7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Carton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35</TotalTime>
  <Words>22</Words>
  <Application>Microsoft Office PowerPoint</Application>
  <PresentationFormat>Presentación en pantalla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Viajes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anna</dc:creator>
  <cp:lastModifiedBy>anna</cp:lastModifiedBy>
  <cp:revision>3</cp:revision>
  <dcterms:created xsi:type="dcterms:W3CDTF">2013-02-26T17:41:38Z</dcterms:created>
  <dcterms:modified xsi:type="dcterms:W3CDTF">2013-02-26T18:16:52Z</dcterms:modified>
</cp:coreProperties>
</file>