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1" r:id="rId3"/>
    <p:sldId id="257" r:id="rId4"/>
    <p:sldId id="270" r:id="rId5"/>
    <p:sldId id="258" r:id="rId6"/>
    <p:sldId id="259" r:id="rId7"/>
    <p:sldId id="260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C4250-6F88-4CF3-9990-F2D687088096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5C3F3A62-67D5-4DD1-A0EA-0855F5706968}">
      <dgm:prSet phldrT="[Texto]"/>
      <dgm:spPr/>
      <dgm:t>
        <a:bodyPr/>
        <a:lstStyle/>
        <a:p>
          <a:r>
            <a:rPr lang="ca-ES" dirty="0" smtClean="0"/>
            <a:t>8A/8B/8B/8A/8A/8C/8C/8A</a:t>
          </a:r>
          <a:endParaRPr lang="ca-ES" dirty="0"/>
        </a:p>
      </dgm:t>
    </dgm:pt>
    <dgm:pt modelId="{9AF36A1E-11C1-4502-83EA-3A75F48E9D72}" type="parTrans" cxnId="{E49C6045-F972-45CA-9644-9A4214D2CB1C}">
      <dgm:prSet/>
      <dgm:spPr/>
      <dgm:t>
        <a:bodyPr/>
        <a:lstStyle/>
        <a:p>
          <a:endParaRPr lang="ca-ES"/>
        </a:p>
      </dgm:t>
    </dgm:pt>
    <dgm:pt modelId="{DBAF3755-E01E-44F2-BD19-A32E489D0A07}" type="sibTrans" cxnId="{E49C6045-F972-45CA-9644-9A4214D2CB1C}">
      <dgm:prSet/>
      <dgm:spPr/>
      <dgm:t>
        <a:bodyPr/>
        <a:lstStyle/>
        <a:p>
          <a:endParaRPr lang="ca-ES"/>
        </a:p>
      </dgm:t>
    </dgm:pt>
    <dgm:pt modelId="{348AA793-9B67-4017-A365-EDF942D7241F}" type="pres">
      <dgm:prSet presAssocID="{D55C4250-6F88-4CF3-9990-F2D6870880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DE902C05-B35F-4EE9-9D26-AAA0ABC02BA7}" type="pres">
      <dgm:prSet presAssocID="{5C3F3A62-67D5-4DD1-A0EA-0855F5706968}" presName="parentText" presStyleLbl="node1" presStyleIdx="0" presStyleCnt="1" custScaleX="96021" custLinFactNeighborX="-666" custLinFactNeighborY="-28879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1DD3BA2-A43F-48C3-94BB-6D5756E47813}" type="presOf" srcId="{5C3F3A62-67D5-4DD1-A0EA-0855F5706968}" destId="{DE902C05-B35F-4EE9-9D26-AAA0ABC02BA7}" srcOrd="0" destOrd="0" presId="urn:microsoft.com/office/officeart/2005/8/layout/vList2"/>
    <dgm:cxn modelId="{6B6C4D1A-6E4F-40D1-A81E-EFEF7FECBCE6}" type="presOf" srcId="{D55C4250-6F88-4CF3-9990-F2D687088096}" destId="{348AA793-9B67-4017-A365-EDF942D7241F}" srcOrd="0" destOrd="0" presId="urn:microsoft.com/office/officeart/2005/8/layout/vList2"/>
    <dgm:cxn modelId="{E49C6045-F972-45CA-9644-9A4214D2CB1C}" srcId="{D55C4250-6F88-4CF3-9990-F2D687088096}" destId="{5C3F3A62-67D5-4DD1-A0EA-0855F5706968}" srcOrd="0" destOrd="0" parTransId="{9AF36A1E-11C1-4502-83EA-3A75F48E9D72}" sibTransId="{DBAF3755-E01E-44F2-BD19-A32E489D0A07}"/>
    <dgm:cxn modelId="{0ED29F62-80A5-4672-BE4C-FE767EF6847E}" type="presParOf" srcId="{348AA793-9B67-4017-A365-EDF942D7241F}" destId="{DE902C05-B35F-4EE9-9D26-AAA0ABC02B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B431D-D675-45CB-B8A8-F7D1C36EB56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279EBFC-FCEB-4E2B-AB2F-CA725264995E}">
      <dgm:prSet phldrT="[Texto]"/>
      <dgm:spPr/>
      <dgm:t>
        <a:bodyPr/>
        <a:lstStyle/>
        <a:p>
          <a:r>
            <a:rPr lang="es-ES" dirty="0" err="1" smtClean="0"/>
            <a:t>Metàfora</a:t>
          </a:r>
          <a:endParaRPr lang="es-ES" dirty="0"/>
        </a:p>
      </dgm:t>
    </dgm:pt>
    <dgm:pt modelId="{C74E71F4-9C2D-40D6-A939-BA70B8FE6E66}" type="parTrans" cxnId="{EC4AB827-7086-4228-AE8A-CCAE226DFA40}">
      <dgm:prSet/>
      <dgm:spPr/>
      <dgm:t>
        <a:bodyPr/>
        <a:lstStyle/>
        <a:p>
          <a:endParaRPr lang="es-ES"/>
        </a:p>
      </dgm:t>
    </dgm:pt>
    <dgm:pt modelId="{0678FCD5-FBC7-4021-91AB-AB144E2D04A3}" type="sibTrans" cxnId="{EC4AB827-7086-4228-AE8A-CCAE226DFA40}">
      <dgm:prSet/>
      <dgm:spPr/>
      <dgm:t>
        <a:bodyPr/>
        <a:lstStyle/>
        <a:p>
          <a:endParaRPr lang="es-ES"/>
        </a:p>
      </dgm:t>
    </dgm:pt>
    <dgm:pt modelId="{BD32D637-8D4C-4528-941F-1857FCB4E65F}">
      <dgm:prSet phldrT="[Texto]"/>
      <dgm:spPr/>
      <dgm:t>
        <a:bodyPr/>
        <a:lstStyle/>
        <a:p>
          <a:r>
            <a:rPr lang="es-ES" dirty="0" err="1" smtClean="0"/>
            <a:t>Anàfora</a:t>
          </a:r>
          <a:endParaRPr lang="es-ES" dirty="0"/>
        </a:p>
      </dgm:t>
    </dgm:pt>
    <dgm:pt modelId="{C144B073-D90F-4086-9E7B-FF1F239FAB7D}" type="parTrans" cxnId="{242D2C35-6A9D-4BE5-A7E9-D9643AC67E9E}">
      <dgm:prSet/>
      <dgm:spPr/>
      <dgm:t>
        <a:bodyPr/>
        <a:lstStyle/>
        <a:p>
          <a:endParaRPr lang="es-ES"/>
        </a:p>
      </dgm:t>
    </dgm:pt>
    <dgm:pt modelId="{6A4286E3-41E8-4847-A3B0-8E8CAE1B92EC}" type="sibTrans" cxnId="{242D2C35-6A9D-4BE5-A7E9-D9643AC67E9E}">
      <dgm:prSet/>
      <dgm:spPr/>
      <dgm:t>
        <a:bodyPr/>
        <a:lstStyle/>
        <a:p>
          <a:endParaRPr lang="es-ES"/>
        </a:p>
      </dgm:t>
    </dgm:pt>
    <dgm:pt modelId="{C0E98F52-A59E-4E37-B919-152D76DD399A}">
      <dgm:prSet phldrT="[Texto]"/>
      <dgm:spPr/>
      <dgm:t>
        <a:bodyPr/>
        <a:lstStyle/>
        <a:p>
          <a:r>
            <a:rPr lang="es-ES" dirty="0" err="1" smtClean="0"/>
            <a:t>Onomatopeia</a:t>
          </a:r>
          <a:endParaRPr lang="es-ES" dirty="0"/>
        </a:p>
      </dgm:t>
    </dgm:pt>
    <dgm:pt modelId="{ACA6D433-1B60-4C25-9D07-A50D48E45285}" type="parTrans" cxnId="{38C6EE60-6E0C-4687-98B8-1F041C18DB08}">
      <dgm:prSet/>
      <dgm:spPr/>
      <dgm:t>
        <a:bodyPr/>
        <a:lstStyle/>
        <a:p>
          <a:endParaRPr lang="es-ES"/>
        </a:p>
      </dgm:t>
    </dgm:pt>
    <dgm:pt modelId="{FBF46803-4007-4ACE-A49A-AC79A976DF05}" type="sibTrans" cxnId="{38C6EE60-6E0C-4687-98B8-1F041C18DB08}">
      <dgm:prSet/>
      <dgm:spPr/>
      <dgm:t>
        <a:bodyPr/>
        <a:lstStyle/>
        <a:p>
          <a:endParaRPr lang="es-ES"/>
        </a:p>
      </dgm:t>
    </dgm:pt>
    <dgm:pt modelId="{6722EED0-2267-4015-900D-BB2C453C0607}" type="pres">
      <dgm:prSet presAssocID="{608B431D-D675-45CB-B8A8-F7D1C36EB5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6F498021-AEF3-4F93-8068-31E3DC4AC8CD}" type="pres">
      <dgm:prSet presAssocID="{1279EBFC-FCEB-4E2B-AB2F-CA725264995E}" presName="parentLin" presStyleCnt="0"/>
      <dgm:spPr/>
    </dgm:pt>
    <dgm:pt modelId="{D2163927-82DE-4566-A248-E644CD8806D8}" type="pres">
      <dgm:prSet presAssocID="{1279EBFC-FCEB-4E2B-AB2F-CA725264995E}" presName="parentLeftMargin" presStyleLbl="node1" presStyleIdx="0" presStyleCnt="3"/>
      <dgm:spPr/>
      <dgm:t>
        <a:bodyPr/>
        <a:lstStyle/>
        <a:p>
          <a:endParaRPr lang="ca-ES"/>
        </a:p>
      </dgm:t>
    </dgm:pt>
    <dgm:pt modelId="{83C3C058-A385-44F1-B2B2-A7C71D1B8544}" type="pres">
      <dgm:prSet presAssocID="{1279EBFC-FCEB-4E2B-AB2F-CA72526499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3F20943-3432-4934-9BB9-98DECCC6065E}" type="pres">
      <dgm:prSet presAssocID="{1279EBFC-FCEB-4E2B-AB2F-CA725264995E}" presName="negativeSpace" presStyleCnt="0"/>
      <dgm:spPr/>
    </dgm:pt>
    <dgm:pt modelId="{3C866A1C-F7EA-4B4F-A6D1-381F6DF4D7FA}" type="pres">
      <dgm:prSet presAssocID="{1279EBFC-FCEB-4E2B-AB2F-CA725264995E}" presName="childText" presStyleLbl="conFgAcc1" presStyleIdx="0" presStyleCnt="3">
        <dgm:presLayoutVars>
          <dgm:bulletEnabled val="1"/>
        </dgm:presLayoutVars>
      </dgm:prSet>
      <dgm:spPr/>
    </dgm:pt>
    <dgm:pt modelId="{25862123-F121-4900-9A57-30ACEAB0F2D3}" type="pres">
      <dgm:prSet presAssocID="{0678FCD5-FBC7-4021-91AB-AB144E2D04A3}" presName="spaceBetweenRectangles" presStyleCnt="0"/>
      <dgm:spPr/>
    </dgm:pt>
    <dgm:pt modelId="{8D01A6D8-2417-4103-93A0-05B18A066AAB}" type="pres">
      <dgm:prSet presAssocID="{BD32D637-8D4C-4528-941F-1857FCB4E65F}" presName="parentLin" presStyleCnt="0"/>
      <dgm:spPr/>
    </dgm:pt>
    <dgm:pt modelId="{03868156-8811-43D7-B561-167D69DEC86A}" type="pres">
      <dgm:prSet presAssocID="{BD32D637-8D4C-4528-941F-1857FCB4E65F}" presName="parentLeftMargin" presStyleLbl="node1" presStyleIdx="0" presStyleCnt="3"/>
      <dgm:spPr/>
      <dgm:t>
        <a:bodyPr/>
        <a:lstStyle/>
        <a:p>
          <a:endParaRPr lang="ca-ES"/>
        </a:p>
      </dgm:t>
    </dgm:pt>
    <dgm:pt modelId="{E700AA11-E419-49A3-96C6-6EDBBF509967}" type="pres">
      <dgm:prSet presAssocID="{BD32D637-8D4C-4528-941F-1857FCB4E65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95ACA3-0784-4655-A0D7-973AEB6A97C7}" type="pres">
      <dgm:prSet presAssocID="{BD32D637-8D4C-4528-941F-1857FCB4E65F}" presName="negativeSpace" presStyleCnt="0"/>
      <dgm:spPr/>
    </dgm:pt>
    <dgm:pt modelId="{7A2408AD-E761-4DE8-BED7-4B4CAD6008F9}" type="pres">
      <dgm:prSet presAssocID="{BD32D637-8D4C-4528-941F-1857FCB4E65F}" presName="childText" presStyleLbl="conFgAcc1" presStyleIdx="1" presStyleCnt="3">
        <dgm:presLayoutVars>
          <dgm:bulletEnabled val="1"/>
        </dgm:presLayoutVars>
      </dgm:prSet>
      <dgm:spPr/>
    </dgm:pt>
    <dgm:pt modelId="{9B9E869F-7529-407E-8290-B60DFFD2A37D}" type="pres">
      <dgm:prSet presAssocID="{6A4286E3-41E8-4847-A3B0-8E8CAE1B92EC}" presName="spaceBetweenRectangles" presStyleCnt="0"/>
      <dgm:spPr/>
    </dgm:pt>
    <dgm:pt modelId="{34156A35-80AB-47F3-A4E3-02CB8A7D16FF}" type="pres">
      <dgm:prSet presAssocID="{C0E98F52-A59E-4E37-B919-152D76DD399A}" presName="parentLin" presStyleCnt="0"/>
      <dgm:spPr/>
    </dgm:pt>
    <dgm:pt modelId="{F26295BC-D470-4801-93B2-53E056021D7E}" type="pres">
      <dgm:prSet presAssocID="{C0E98F52-A59E-4E37-B919-152D76DD399A}" presName="parentLeftMargin" presStyleLbl="node1" presStyleIdx="1" presStyleCnt="3"/>
      <dgm:spPr/>
      <dgm:t>
        <a:bodyPr/>
        <a:lstStyle/>
        <a:p>
          <a:endParaRPr lang="ca-ES"/>
        </a:p>
      </dgm:t>
    </dgm:pt>
    <dgm:pt modelId="{D10683FC-4428-48CA-92E7-8D0ED1146848}" type="pres">
      <dgm:prSet presAssocID="{C0E98F52-A59E-4E37-B919-152D76DD39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96DAAC7-142C-4E9E-99B8-06CEAC6DF87E}" type="pres">
      <dgm:prSet presAssocID="{C0E98F52-A59E-4E37-B919-152D76DD399A}" presName="negativeSpace" presStyleCnt="0"/>
      <dgm:spPr/>
    </dgm:pt>
    <dgm:pt modelId="{605BB059-6BA8-4FFC-A088-6F85D474FEDD}" type="pres">
      <dgm:prSet presAssocID="{C0E98F52-A59E-4E37-B919-152D76DD39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C6EE60-6E0C-4687-98B8-1F041C18DB08}" srcId="{608B431D-D675-45CB-B8A8-F7D1C36EB561}" destId="{C0E98F52-A59E-4E37-B919-152D76DD399A}" srcOrd="2" destOrd="0" parTransId="{ACA6D433-1B60-4C25-9D07-A50D48E45285}" sibTransId="{FBF46803-4007-4ACE-A49A-AC79A976DF05}"/>
    <dgm:cxn modelId="{EC4AB827-7086-4228-AE8A-CCAE226DFA40}" srcId="{608B431D-D675-45CB-B8A8-F7D1C36EB561}" destId="{1279EBFC-FCEB-4E2B-AB2F-CA725264995E}" srcOrd="0" destOrd="0" parTransId="{C74E71F4-9C2D-40D6-A939-BA70B8FE6E66}" sibTransId="{0678FCD5-FBC7-4021-91AB-AB144E2D04A3}"/>
    <dgm:cxn modelId="{98C8D37B-0A33-48AA-885B-28CB62756D72}" type="presOf" srcId="{1279EBFC-FCEB-4E2B-AB2F-CA725264995E}" destId="{D2163927-82DE-4566-A248-E644CD8806D8}" srcOrd="0" destOrd="0" presId="urn:microsoft.com/office/officeart/2005/8/layout/list1"/>
    <dgm:cxn modelId="{FBCCB164-E290-484B-B6FE-80A73C1A5859}" type="presOf" srcId="{C0E98F52-A59E-4E37-B919-152D76DD399A}" destId="{F26295BC-D470-4801-93B2-53E056021D7E}" srcOrd="0" destOrd="0" presId="urn:microsoft.com/office/officeart/2005/8/layout/list1"/>
    <dgm:cxn modelId="{69B47F07-69FD-4642-8BEF-039788ADC169}" type="presOf" srcId="{BD32D637-8D4C-4528-941F-1857FCB4E65F}" destId="{E700AA11-E419-49A3-96C6-6EDBBF509967}" srcOrd="1" destOrd="0" presId="urn:microsoft.com/office/officeart/2005/8/layout/list1"/>
    <dgm:cxn modelId="{E2D13198-989A-4D3A-A3F0-2AC0A137C941}" type="presOf" srcId="{1279EBFC-FCEB-4E2B-AB2F-CA725264995E}" destId="{83C3C058-A385-44F1-B2B2-A7C71D1B8544}" srcOrd="1" destOrd="0" presId="urn:microsoft.com/office/officeart/2005/8/layout/list1"/>
    <dgm:cxn modelId="{242D2C35-6A9D-4BE5-A7E9-D9643AC67E9E}" srcId="{608B431D-D675-45CB-B8A8-F7D1C36EB561}" destId="{BD32D637-8D4C-4528-941F-1857FCB4E65F}" srcOrd="1" destOrd="0" parTransId="{C144B073-D90F-4086-9E7B-FF1F239FAB7D}" sibTransId="{6A4286E3-41E8-4847-A3B0-8E8CAE1B92EC}"/>
    <dgm:cxn modelId="{D9291968-585F-47FF-B2FE-33BC5671CFA4}" type="presOf" srcId="{C0E98F52-A59E-4E37-B919-152D76DD399A}" destId="{D10683FC-4428-48CA-92E7-8D0ED1146848}" srcOrd="1" destOrd="0" presId="urn:microsoft.com/office/officeart/2005/8/layout/list1"/>
    <dgm:cxn modelId="{CDFB94BD-7C5D-4364-97A9-46559B26AFC8}" type="presOf" srcId="{BD32D637-8D4C-4528-941F-1857FCB4E65F}" destId="{03868156-8811-43D7-B561-167D69DEC86A}" srcOrd="0" destOrd="0" presId="urn:microsoft.com/office/officeart/2005/8/layout/list1"/>
    <dgm:cxn modelId="{6F102B2A-3B66-444D-808E-1A47D451A701}" type="presOf" srcId="{608B431D-D675-45CB-B8A8-F7D1C36EB561}" destId="{6722EED0-2267-4015-900D-BB2C453C0607}" srcOrd="0" destOrd="0" presId="urn:microsoft.com/office/officeart/2005/8/layout/list1"/>
    <dgm:cxn modelId="{9FCDF436-383B-4DEC-9F97-3286EF6B9B2B}" type="presParOf" srcId="{6722EED0-2267-4015-900D-BB2C453C0607}" destId="{6F498021-AEF3-4F93-8068-31E3DC4AC8CD}" srcOrd="0" destOrd="0" presId="urn:microsoft.com/office/officeart/2005/8/layout/list1"/>
    <dgm:cxn modelId="{90BA5E05-1CFE-44A4-AB85-9EA1230042EC}" type="presParOf" srcId="{6F498021-AEF3-4F93-8068-31E3DC4AC8CD}" destId="{D2163927-82DE-4566-A248-E644CD8806D8}" srcOrd="0" destOrd="0" presId="urn:microsoft.com/office/officeart/2005/8/layout/list1"/>
    <dgm:cxn modelId="{E88388B6-B069-4908-BF8F-0A83B9AABF9F}" type="presParOf" srcId="{6F498021-AEF3-4F93-8068-31E3DC4AC8CD}" destId="{83C3C058-A385-44F1-B2B2-A7C71D1B8544}" srcOrd="1" destOrd="0" presId="urn:microsoft.com/office/officeart/2005/8/layout/list1"/>
    <dgm:cxn modelId="{4AC0820C-20EB-41D4-B671-4D962642C6A7}" type="presParOf" srcId="{6722EED0-2267-4015-900D-BB2C453C0607}" destId="{53F20943-3432-4934-9BB9-98DECCC6065E}" srcOrd="1" destOrd="0" presId="urn:microsoft.com/office/officeart/2005/8/layout/list1"/>
    <dgm:cxn modelId="{6CA95030-DAFC-4390-8796-9BFF93B0EB3D}" type="presParOf" srcId="{6722EED0-2267-4015-900D-BB2C453C0607}" destId="{3C866A1C-F7EA-4B4F-A6D1-381F6DF4D7FA}" srcOrd="2" destOrd="0" presId="urn:microsoft.com/office/officeart/2005/8/layout/list1"/>
    <dgm:cxn modelId="{BA8F7A10-7A43-450B-95AA-32A64D759150}" type="presParOf" srcId="{6722EED0-2267-4015-900D-BB2C453C0607}" destId="{25862123-F121-4900-9A57-30ACEAB0F2D3}" srcOrd="3" destOrd="0" presId="urn:microsoft.com/office/officeart/2005/8/layout/list1"/>
    <dgm:cxn modelId="{5B6152BF-9C1D-41BE-9271-A7A17EA3CBB1}" type="presParOf" srcId="{6722EED0-2267-4015-900D-BB2C453C0607}" destId="{8D01A6D8-2417-4103-93A0-05B18A066AAB}" srcOrd="4" destOrd="0" presId="urn:microsoft.com/office/officeart/2005/8/layout/list1"/>
    <dgm:cxn modelId="{D56FB28C-D08C-49DA-840B-9A443E5FE323}" type="presParOf" srcId="{8D01A6D8-2417-4103-93A0-05B18A066AAB}" destId="{03868156-8811-43D7-B561-167D69DEC86A}" srcOrd="0" destOrd="0" presId="urn:microsoft.com/office/officeart/2005/8/layout/list1"/>
    <dgm:cxn modelId="{8B3317A7-A3EF-4FB4-BE4D-A21E56DF2C76}" type="presParOf" srcId="{8D01A6D8-2417-4103-93A0-05B18A066AAB}" destId="{E700AA11-E419-49A3-96C6-6EDBBF509967}" srcOrd="1" destOrd="0" presId="urn:microsoft.com/office/officeart/2005/8/layout/list1"/>
    <dgm:cxn modelId="{9B280FD3-DEC8-474A-86F3-7B7E1ED22CEB}" type="presParOf" srcId="{6722EED0-2267-4015-900D-BB2C453C0607}" destId="{5C95ACA3-0784-4655-A0D7-973AEB6A97C7}" srcOrd="5" destOrd="0" presId="urn:microsoft.com/office/officeart/2005/8/layout/list1"/>
    <dgm:cxn modelId="{659FFF10-4923-4D3B-B2B5-490AB6296CDA}" type="presParOf" srcId="{6722EED0-2267-4015-900D-BB2C453C0607}" destId="{7A2408AD-E761-4DE8-BED7-4B4CAD6008F9}" srcOrd="6" destOrd="0" presId="urn:microsoft.com/office/officeart/2005/8/layout/list1"/>
    <dgm:cxn modelId="{DDBD6C9D-0855-46EC-8C08-D1E969C62543}" type="presParOf" srcId="{6722EED0-2267-4015-900D-BB2C453C0607}" destId="{9B9E869F-7529-407E-8290-B60DFFD2A37D}" srcOrd="7" destOrd="0" presId="urn:microsoft.com/office/officeart/2005/8/layout/list1"/>
    <dgm:cxn modelId="{BD66702C-E081-466C-A138-2EBAD1DFD2EE}" type="presParOf" srcId="{6722EED0-2267-4015-900D-BB2C453C0607}" destId="{34156A35-80AB-47F3-A4E3-02CB8A7D16FF}" srcOrd="8" destOrd="0" presId="urn:microsoft.com/office/officeart/2005/8/layout/list1"/>
    <dgm:cxn modelId="{F3711853-7956-40DC-A146-38617CF06819}" type="presParOf" srcId="{34156A35-80AB-47F3-A4E3-02CB8A7D16FF}" destId="{F26295BC-D470-4801-93B2-53E056021D7E}" srcOrd="0" destOrd="0" presId="urn:microsoft.com/office/officeart/2005/8/layout/list1"/>
    <dgm:cxn modelId="{27C7B7BD-CFD5-44DD-B765-096C0478D72F}" type="presParOf" srcId="{34156A35-80AB-47F3-A4E3-02CB8A7D16FF}" destId="{D10683FC-4428-48CA-92E7-8D0ED1146848}" srcOrd="1" destOrd="0" presId="urn:microsoft.com/office/officeart/2005/8/layout/list1"/>
    <dgm:cxn modelId="{49F8589F-BCEE-4675-8068-29A18B79165D}" type="presParOf" srcId="{6722EED0-2267-4015-900D-BB2C453C0607}" destId="{796DAAC7-142C-4E9E-99B8-06CEAC6DF87E}" srcOrd="9" destOrd="0" presId="urn:microsoft.com/office/officeart/2005/8/layout/list1"/>
    <dgm:cxn modelId="{15DF09FC-CCA7-4988-B07E-6FF3DE485AFB}" type="presParOf" srcId="{6722EED0-2267-4015-900D-BB2C453C0607}" destId="{605BB059-6BA8-4FFC-A088-6F85D474FE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B97462-9733-43CA-95BD-F743A9BA86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s-ES"/>
        </a:p>
      </dgm:t>
    </dgm:pt>
    <dgm:pt modelId="{4EAF09A4-BA3C-482A-BD9D-47C8CB4721B6}">
      <dgm:prSet phldrT="[Texto]"/>
      <dgm:spPr/>
      <dgm:t>
        <a:bodyPr/>
        <a:lstStyle/>
        <a:p>
          <a:r>
            <a:rPr lang="es-ES" dirty="0" err="1" smtClean="0"/>
            <a:t>Romanticisme</a:t>
          </a:r>
          <a:endParaRPr lang="es-ES" dirty="0"/>
        </a:p>
      </dgm:t>
    </dgm:pt>
    <dgm:pt modelId="{98D5C994-6881-4212-8CBA-C806E4D3E06C}" type="parTrans" cxnId="{B40A1AD0-322E-4CA6-B6C1-8012AD73B90E}">
      <dgm:prSet/>
      <dgm:spPr/>
      <dgm:t>
        <a:bodyPr/>
        <a:lstStyle/>
        <a:p>
          <a:endParaRPr lang="es-ES"/>
        </a:p>
      </dgm:t>
    </dgm:pt>
    <dgm:pt modelId="{1851C621-C997-44A1-8F27-5D5A4FFC10BB}" type="sibTrans" cxnId="{B40A1AD0-322E-4CA6-B6C1-8012AD73B90E}">
      <dgm:prSet/>
      <dgm:spPr/>
      <dgm:t>
        <a:bodyPr/>
        <a:lstStyle/>
        <a:p>
          <a:endParaRPr lang="es-ES"/>
        </a:p>
      </dgm:t>
    </dgm:pt>
    <dgm:pt modelId="{241908BC-D240-4B90-A079-F4BAD64C58D9}">
      <dgm:prSet phldrT="[Texto]"/>
      <dgm:spPr/>
      <dgm:t>
        <a:bodyPr/>
        <a:lstStyle/>
        <a:p>
          <a:r>
            <a:rPr lang="es-ES" dirty="0" err="1" smtClean="0"/>
            <a:t>Idealització</a:t>
          </a:r>
          <a:endParaRPr lang="es-ES" dirty="0"/>
        </a:p>
      </dgm:t>
    </dgm:pt>
    <dgm:pt modelId="{79B8573B-2678-463D-8356-E7915349278F}" type="parTrans" cxnId="{3DC63532-C56A-4460-A136-960D0D30F2CE}">
      <dgm:prSet/>
      <dgm:spPr/>
      <dgm:t>
        <a:bodyPr/>
        <a:lstStyle/>
        <a:p>
          <a:endParaRPr lang="es-ES"/>
        </a:p>
      </dgm:t>
    </dgm:pt>
    <dgm:pt modelId="{BD19C080-1056-40C8-9AEA-F4476CBCCA43}" type="sibTrans" cxnId="{3DC63532-C56A-4460-A136-960D0D30F2CE}">
      <dgm:prSet/>
      <dgm:spPr/>
      <dgm:t>
        <a:bodyPr/>
        <a:lstStyle/>
        <a:p>
          <a:endParaRPr lang="es-ES"/>
        </a:p>
      </dgm:t>
    </dgm:pt>
    <dgm:pt modelId="{0A12CEA9-D9C4-4B30-8C9B-208463290E1A}">
      <dgm:prSet phldrT="[Texto]"/>
      <dgm:spPr/>
      <dgm:t>
        <a:bodyPr/>
        <a:lstStyle/>
        <a:p>
          <a:r>
            <a:rPr lang="es-ES" dirty="0" smtClean="0"/>
            <a:t>Record de la infantesa</a:t>
          </a:r>
          <a:endParaRPr lang="es-ES" dirty="0"/>
        </a:p>
      </dgm:t>
    </dgm:pt>
    <dgm:pt modelId="{2BAB3193-DF47-4052-A238-4AF1D805FAF5}" type="parTrans" cxnId="{17683890-6CC6-4743-A72D-5E3D8B7017BC}">
      <dgm:prSet/>
      <dgm:spPr/>
      <dgm:t>
        <a:bodyPr/>
        <a:lstStyle/>
        <a:p>
          <a:endParaRPr lang="es-ES"/>
        </a:p>
      </dgm:t>
    </dgm:pt>
    <dgm:pt modelId="{3A6206B2-A19A-420D-A239-CFB5BD1EE6D9}" type="sibTrans" cxnId="{17683890-6CC6-4743-A72D-5E3D8B7017BC}">
      <dgm:prSet/>
      <dgm:spPr/>
      <dgm:t>
        <a:bodyPr/>
        <a:lstStyle/>
        <a:p>
          <a:endParaRPr lang="es-ES"/>
        </a:p>
      </dgm:t>
    </dgm:pt>
    <dgm:pt modelId="{E6EFE618-D828-42FD-893A-D257218F9352}">
      <dgm:prSet phldrT="[Texto]"/>
      <dgm:spPr/>
      <dgm:t>
        <a:bodyPr/>
        <a:lstStyle/>
        <a:p>
          <a:r>
            <a:rPr lang="es-ES" dirty="0" smtClean="0"/>
            <a:t>Pas del </a:t>
          </a:r>
          <a:r>
            <a:rPr lang="es-ES" dirty="0" err="1" smtClean="0"/>
            <a:t>temps</a:t>
          </a:r>
          <a:endParaRPr lang="es-ES" dirty="0"/>
        </a:p>
      </dgm:t>
    </dgm:pt>
    <dgm:pt modelId="{EB0305CF-56C4-4FBA-9E30-681DF6A9D090}" type="parTrans" cxnId="{1314BD51-A808-44B8-802B-9A94E6298A09}">
      <dgm:prSet/>
      <dgm:spPr/>
      <dgm:t>
        <a:bodyPr/>
        <a:lstStyle/>
        <a:p>
          <a:endParaRPr lang="es-ES"/>
        </a:p>
      </dgm:t>
    </dgm:pt>
    <dgm:pt modelId="{6552A25C-A132-4948-B04C-0E79A6A275F5}" type="sibTrans" cxnId="{1314BD51-A808-44B8-802B-9A94E6298A09}">
      <dgm:prSet/>
      <dgm:spPr/>
      <dgm:t>
        <a:bodyPr/>
        <a:lstStyle/>
        <a:p>
          <a:endParaRPr lang="es-ES"/>
        </a:p>
      </dgm:t>
    </dgm:pt>
    <dgm:pt modelId="{41F0F80D-0D91-4E84-ABE8-F77890C08960}" type="pres">
      <dgm:prSet presAssocID="{C2B97462-9733-43CA-95BD-F743A9BA86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01E63184-80DB-4944-9C35-23A4601C2937}" type="pres">
      <dgm:prSet presAssocID="{4EAF09A4-BA3C-482A-BD9D-47C8CB4721B6}" presName="root1" presStyleCnt="0"/>
      <dgm:spPr/>
    </dgm:pt>
    <dgm:pt modelId="{9F2C5943-164A-40CF-8116-B88223110731}" type="pres">
      <dgm:prSet presAssocID="{4EAF09A4-BA3C-482A-BD9D-47C8CB4721B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3922A5F0-AFEC-48EE-9A03-0A2942328815}" type="pres">
      <dgm:prSet presAssocID="{4EAF09A4-BA3C-482A-BD9D-47C8CB4721B6}" presName="level2hierChild" presStyleCnt="0"/>
      <dgm:spPr/>
    </dgm:pt>
    <dgm:pt modelId="{FE7F5809-435D-4ABD-81EA-31A5DBD28D5B}" type="pres">
      <dgm:prSet presAssocID="{79B8573B-2678-463D-8356-E7915349278F}" presName="conn2-1" presStyleLbl="parChTrans1D2" presStyleIdx="0" presStyleCnt="3"/>
      <dgm:spPr/>
      <dgm:t>
        <a:bodyPr/>
        <a:lstStyle/>
        <a:p>
          <a:endParaRPr lang="ca-ES"/>
        </a:p>
      </dgm:t>
    </dgm:pt>
    <dgm:pt modelId="{98C2D214-4C19-4F14-B126-B86AF9CA4B02}" type="pres">
      <dgm:prSet presAssocID="{79B8573B-2678-463D-8356-E7915349278F}" presName="connTx" presStyleLbl="parChTrans1D2" presStyleIdx="0" presStyleCnt="3"/>
      <dgm:spPr/>
      <dgm:t>
        <a:bodyPr/>
        <a:lstStyle/>
        <a:p>
          <a:endParaRPr lang="ca-ES"/>
        </a:p>
      </dgm:t>
    </dgm:pt>
    <dgm:pt modelId="{588D879B-C829-446F-9C4A-09D411E88BB8}" type="pres">
      <dgm:prSet presAssocID="{241908BC-D240-4B90-A079-F4BAD64C58D9}" presName="root2" presStyleCnt="0"/>
      <dgm:spPr/>
    </dgm:pt>
    <dgm:pt modelId="{3E78FE41-EB25-4979-9CE2-D1296232D09D}" type="pres">
      <dgm:prSet presAssocID="{241908BC-D240-4B90-A079-F4BAD64C58D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3A6279-64B7-4487-9989-D2AC8CAB7A2A}" type="pres">
      <dgm:prSet presAssocID="{241908BC-D240-4B90-A079-F4BAD64C58D9}" presName="level3hierChild" presStyleCnt="0"/>
      <dgm:spPr/>
    </dgm:pt>
    <dgm:pt modelId="{A86E50FE-82AE-4B26-83EF-5F7AB1201987}" type="pres">
      <dgm:prSet presAssocID="{2BAB3193-DF47-4052-A238-4AF1D805FAF5}" presName="conn2-1" presStyleLbl="parChTrans1D2" presStyleIdx="1" presStyleCnt="3"/>
      <dgm:spPr/>
      <dgm:t>
        <a:bodyPr/>
        <a:lstStyle/>
        <a:p>
          <a:endParaRPr lang="ca-ES"/>
        </a:p>
      </dgm:t>
    </dgm:pt>
    <dgm:pt modelId="{01015936-0B78-4F64-AE25-F57EC58124EB}" type="pres">
      <dgm:prSet presAssocID="{2BAB3193-DF47-4052-A238-4AF1D805FAF5}" presName="connTx" presStyleLbl="parChTrans1D2" presStyleIdx="1" presStyleCnt="3"/>
      <dgm:spPr/>
      <dgm:t>
        <a:bodyPr/>
        <a:lstStyle/>
        <a:p>
          <a:endParaRPr lang="ca-ES"/>
        </a:p>
      </dgm:t>
    </dgm:pt>
    <dgm:pt modelId="{167033B9-CC18-4687-8207-3F1320F7BD22}" type="pres">
      <dgm:prSet presAssocID="{0A12CEA9-D9C4-4B30-8C9B-208463290E1A}" presName="root2" presStyleCnt="0"/>
      <dgm:spPr/>
    </dgm:pt>
    <dgm:pt modelId="{E8DF082B-4929-4D93-9C76-37B9EBF2F629}" type="pres">
      <dgm:prSet presAssocID="{0A12CEA9-D9C4-4B30-8C9B-208463290E1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8A7997AF-962E-4A47-BFCE-6520C8DC3416}" type="pres">
      <dgm:prSet presAssocID="{0A12CEA9-D9C4-4B30-8C9B-208463290E1A}" presName="level3hierChild" presStyleCnt="0"/>
      <dgm:spPr/>
    </dgm:pt>
    <dgm:pt modelId="{2A4D2E1B-56D9-4D9A-8A2B-FC7C455C747D}" type="pres">
      <dgm:prSet presAssocID="{EB0305CF-56C4-4FBA-9E30-681DF6A9D090}" presName="conn2-1" presStyleLbl="parChTrans1D2" presStyleIdx="2" presStyleCnt="3"/>
      <dgm:spPr/>
      <dgm:t>
        <a:bodyPr/>
        <a:lstStyle/>
        <a:p>
          <a:endParaRPr lang="ca-ES"/>
        </a:p>
      </dgm:t>
    </dgm:pt>
    <dgm:pt modelId="{929070FE-0507-469A-8EED-C2325C48C298}" type="pres">
      <dgm:prSet presAssocID="{EB0305CF-56C4-4FBA-9E30-681DF6A9D090}" presName="connTx" presStyleLbl="parChTrans1D2" presStyleIdx="2" presStyleCnt="3"/>
      <dgm:spPr/>
      <dgm:t>
        <a:bodyPr/>
        <a:lstStyle/>
        <a:p>
          <a:endParaRPr lang="ca-ES"/>
        </a:p>
      </dgm:t>
    </dgm:pt>
    <dgm:pt modelId="{A83EB771-55A0-4B34-BA96-082E25F1E370}" type="pres">
      <dgm:prSet presAssocID="{E6EFE618-D828-42FD-893A-D257218F9352}" presName="root2" presStyleCnt="0"/>
      <dgm:spPr/>
    </dgm:pt>
    <dgm:pt modelId="{A6B449AD-077C-46CF-8D9F-BBA1FCF4ACAA}" type="pres">
      <dgm:prSet presAssocID="{E6EFE618-D828-42FD-893A-D257218F935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FD5657F9-A8DA-440B-B2F5-0EC97B65C81A}" type="pres">
      <dgm:prSet presAssocID="{E6EFE618-D828-42FD-893A-D257218F9352}" presName="level3hierChild" presStyleCnt="0"/>
      <dgm:spPr/>
    </dgm:pt>
  </dgm:ptLst>
  <dgm:cxnLst>
    <dgm:cxn modelId="{B40A1AD0-322E-4CA6-B6C1-8012AD73B90E}" srcId="{C2B97462-9733-43CA-95BD-F743A9BA86DE}" destId="{4EAF09A4-BA3C-482A-BD9D-47C8CB4721B6}" srcOrd="0" destOrd="0" parTransId="{98D5C994-6881-4212-8CBA-C806E4D3E06C}" sibTransId="{1851C621-C997-44A1-8F27-5D5A4FFC10BB}"/>
    <dgm:cxn modelId="{17683890-6CC6-4743-A72D-5E3D8B7017BC}" srcId="{4EAF09A4-BA3C-482A-BD9D-47C8CB4721B6}" destId="{0A12CEA9-D9C4-4B30-8C9B-208463290E1A}" srcOrd="1" destOrd="0" parTransId="{2BAB3193-DF47-4052-A238-4AF1D805FAF5}" sibTransId="{3A6206B2-A19A-420D-A239-CFB5BD1EE6D9}"/>
    <dgm:cxn modelId="{3D97116B-0D68-471F-8EAC-79957CE28063}" type="presOf" srcId="{4EAF09A4-BA3C-482A-BD9D-47C8CB4721B6}" destId="{9F2C5943-164A-40CF-8116-B88223110731}" srcOrd="0" destOrd="0" presId="urn:microsoft.com/office/officeart/2008/layout/HorizontalMultiLevelHierarchy"/>
    <dgm:cxn modelId="{1314BD51-A808-44B8-802B-9A94E6298A09}" srcId="{4EAF09A4-BA3C-482A-BD9D-47C8CB4721B6}" destId="{E6EFE618-D828-42FD-893A-D257218F9352}" srcOrd="2" destOrd="0" parTransId="{EB0305CF-56C4-4FBA-9E30-681DF6A9D090}" sibTransId="{6552A25C-A132-4948-B04C-0E79A6A275F5}"/>
    <dgm:cxn modelId="{411AA2FA-EE43-4424-A0D4-8FD531C2374D}" type="presOf" srcId="{EB0305CF-56C4-4FBA-9E30-681DF6A9D090}" destId="{2A4D2E1B-56D9-4D9A-8A2B-FC7C455C747D}" srcOrd="0" destOrd="0" presId="urn:microsoft.com/office/officeart/2008/layout/HorizontalMultiLevelHierarchy"/>
    <dgm:cxn modelId="{117E664F-AB9F-4A0C-A7DF-47983D4A54A8}" type="presOf" srcId="{241908BC-D240-4B90-A079-F4BAD64C58D9}" destId="{3E78FE41-EB25-4979-9CE2-D1296232D09D}" srcOrd="0" destOrd="0" presId="urn:microsoft.com/office/officeart/2008/layout/HorizontalMultiLevelHierarchy"/>
    <dgm:cxn modelId="{4B29FF1E-B8DE-478C-9BF4-F304EB17BEB0}" type="presOf" srcId="{79B8573B-2678-463D-8356-E7915349278F}" destId="{FE7F5809-435D-4ABD-81EA-31A5DBD28D5B}" srcOrd="0" destOrd="0" presId="urn:microsoft.com/office/officeart/2008/layout/HorizontalMultiLevelHierarchy"/>
    <dgm:cxn modelId="{2517AD15-E918-4A79-825C-9B69E72D5CBA}" type="presOf" srcId="{C2B97462-9733-43CA-95BD-F743A9BA86DE}" destId="{41F0F80D-0D91-4E84-ABE8-F77890C08960}" srcOrd="0" destOrd="0" presId="urn:microsoft.com/office/officeart/2008/layout/HorizontalMultiLevelHierarchy"/>
    <dgm:cxn modelId="{3DC63532-C56A-4460-A136-960D0D30F2CE}" srcId="{4EAF09A4-BA3C-482A-BD9D-47C8CB4721B6}" destId="{241908BC-D240-4B90-A079-F4BAD64C58D9}" srcOrd="0" destOrd="0" parTransId="{79B8573B-2678-463D-8356-E7915349278F}" sibTransId="{BD19C080-1056-40C8-9AEA-F4476CBCCA43}"/>
    <dgm:cxn modelId="{83BF35FB-240C-48C7-9AB6-800768D482A2}" type="presOf" srcId="{0A12CEA9-D9C4-4B30-8C9B-208463290E1A}" destId="{E8DF082B-4929-4D93-9C76-37B9EBF2F629}" srcOrd="0" destOrd="0" presId="urn:microsoft.com/office/officeart/2008/layout/HorizontalMultiLevelHierarchy"/>
    <dgm:cxn modelId="{4409CF0C-989F-41E1-B7F1-FDE6927E2C35}" type="presOf" srcId="{2BAB3193-DF47-4052-A238-4AF1D805FAF5}" destId="{A86E50FE-82AE-4B26-83EF-5F7AB1201987}" srcOrd="0" destOrd="0" presId="urn:microsoft.com/office/officeart/2008/layout/HorizontalMultiLevelHierarchy"/>
    <dgm:cxn modelId="{1029CB3E-BF9B-48FB-8FAC-F8CCFE4DA3C5}" type="presOf" srcId="{E6EFE618-D828-42FD-893A-D257218F9352}" destId="{A6B449AD-077C-46CF-8D9F-BBA1FCF4ACAA}" srcOrd="0" destOrd="0" presId="urn:microsoft.com/office/officeart/2008/layout/HorizontalMultiLevelHierarchy"/>
    <dgm:cxn modelId="{819CD2B3-B817-4974-BCB6-5B61005FFC0B}" type="presOf" srcId="{EB0305CF-56C4-4FBA-9E30-681DF6A9D090}" destId="{929070FE-0507-469A-8EED-C2325C48C298}" srcOrd="1" destOrd="0" presId="urn:microsoft.com/office/officeart/2008/layout/HorizontalMultiLevelHierarchy"/>
    <dgm:cxn modelId="{D4D60927-DCDA-4881-8BEB-6D89CBC8AE8B}" type="presOf" srcId="{2BAB3193-DF47-4052-A238-4AF1D805FAF5}" destId="{01015936-0B78-4F64-AE25-F57EC58124EB}" srcOrd="1" destOrd="0" presId="urn:microsoft.com/office/officeart/2008/layout/HorizontalMultiLevelHierarchy"/>
    <dgm:cxn modelId="{2F9F2E58-2E48-40B3-B4E6-B170AC0FB695}" type="presOf" srcId="{79B8573B-2678-463D-8356-E7915349278F}" destId="{98C2D214-4C19-4F14-B126-B86AF9CA4B02}" srcOrd="1" destOrd="0" presId="urn:microsoft.com/office/officeart/2008/layout/HorizontalMultiLevelHierarchy"/>
    <dgm:cxn modelId="{B82680D9-8A11-4395-ADF8-3919BE72FFF7}" type="presParOf" srcId="{41F0F80D-0D91-4E84-ABE8-F77890C08960}" destId="{01E63184-80DB-4944-9C35-23A4601C2937}" srcOrd="0" destOrd="0" presId="urn:microsoft.com/office/officeart/2008/layout/HorizontalMultiLevelHierarchy"/>
    <dgm:cxn modelId="{D3BE2502-7CA5-4F4A-9ACA-C03C593C245A}" type="presParOf" srcId="{01E63184-80DB-4944-9C35-23A4601C2937}" destId="{9F2C5943-164A-40CF-8116-B88223110731}" srcOrd="0" destOrd="0" presId="urn:microsoft.com/office/officeart/2008/layout/HorizontalMultiLevelHierarchy"/>
    <dgm:cxn modelId="{1C1BD72F-E252-472A-9D28-4DCA414DC7B3}" type="presParOf" srcId="{01E63184-80DB-4944-9C35-23A4601C2937}" destId="{3922A5F0-AFEC-48EE-9A03-0A2942328815}" srcOrd="1" destOrd="0" presId="urn:microsoft.com/office/officeart/2008/layout/HorizontalMultiLevelHierarchy"/>
    <dgm:cxn modelId="{D841B442-34A1-4CA5-AD33-07F3F655BCC8}" type="presParOf" srcId="{3922A5F0-AFEC-48EE-9A03-0A2942328815}" destId="{FE7F5809-435D-4ABD-81EA-31A5DBD28D5B}" srcOrd="0" destOrd="0" presId="urn:microsoft.com/office/officeart/2008/layout/HorizontalMultiLevelHierarchy"/>
    <dgm:cxn modelId="{39AFFE13-E249-47C5-92E4-88962C6F9F39}" type="presParOf" srcId="{FE7F5809-435D-4ABD-81EA-31A5DBD28D5B}" destId="{98C2D214-4C19-4F14-B126-B86AF9CA4B02}" srcOrd="0" destOrd="0" presId="urn:microsoft.com/office/officeart/2008/layout/HorizontalMultiLevelHierarchy"/>
    <dgm:cxn modelId="{AD3AB9AE-A8B8-432F-8C5A-967EF4511990}" type="presParOf" srcId="{3922A5F0-AFEC-48EE-9A03-0A2942328815}" destId="{588D879B-C829-446F-9C4A-09D411E88BB8}" srcOrd="1" destOrd="0" presId="urn:microsoft.com/office/officeart/2008/layout/HorizontalMultiLevelHierarchy"/>
    <dgm:cxn modelId="{64C23EE8-377D-4F9F-A1F4-71DDB7B0C2DF}" type="presParOf" srcId="{588D879B-C829-446F-9C4A-09D411E88BB8}" destId="{3E78FE41-EB25-4979-9CE2-D1296232D09D}" srcOrd="0" destOrd="0" presId="urn:microsoft.com/office/officeart/2008/layout/HorizontalMultiLevelHierarchy"/>
    <dgm:cxn modelId="{3FE53B13-FECA-4CA5-9163-8F0E90801706}" type="presParOf" srcId="{588D879B-C829-446F-9C4A-09D411E88BB8}" destId="{583A6279-64B7-4487-9989-D2AC8CAB7A2A}" srcOrd="1" destOrd="0" presId="urn:microsoft.com/office/officeart/2008/layout/HorizontalMultiLevelHierarchy"/>
    <dgm:cxn modelId="{75109B83-6E19-47C1-B3CF-2E1AAD132128}" type="presParOf" srcId="{3922A5F0-AFEC-48EE-9A03-0A2942328815}" destId="{A86E50FE-82AE-4B26-83EF-5F7AB1201987}" srcOrd="2" destOrd="0" presId="urn:microsoft.com/office/officeart/2008/layout/HorizontalMultiLevelHierarchy"/>
    <dgm:cxn modelId="{26CB041A-7DFF-47BB-AB9B-116356A4E723}" type="presParOf" srcId="{A86E50FE-82AE-4B26-83EF-5F7AB1201987}" destId="{01015936-0B78-4F64-AE25-F57EC58124EB}" srcOrd="0" destOrd="0" presId="urn:microsoft.com/office/officeart/2008/layout/HorizontalMultiLevelHierarchy"/>
    <dgm:cxn modelId="{CC8C2FA8-A2EF-4D0B-9325-32BAC87C284E}" type="presParOf" srcId="{3922A5F0-AFEC-48EE-9A03-0A2942328815}" destId="{167033B9-CC18-4687-8207-3F1320F7BD22}" srcOrd="3" destOrd="0" presId="urn:microsoft.com/office/officeart/2008/layout/HorizontalMultiLevelHierarchy"/>
    <dgm:cxn modelId="{8B647C46-6E3E-476F-BA41-ED3D6AA87842}" type="presParOf" srcId="{167033B9-CC18-4687-8207-3F1320F7BD22}" destId="{E8DF082B-4929-4D93-9C76-37B9EBF2F629}" srcOrd="0" destOrd="0" presId="urn:microsoft.com/office/officeart/2008/layout/HorizontalMultiLevelHierarchy"/>
    <dgm:cxn modelId="{80246911-D62E-4D0B-9A69-F28DDDBE1B98}" type="presParOf" srcId="{167033B9-CC18-4687-8207-3F1320F7BD22}" destId="{8A7997AF-962E-4A47-BFCE-6520C8DC3416}" srcOrd="1" destOrd="0" presId="urn:microsoft.com/office/officeart/2008/layout/HorizontalMultiLevelHierarchy"/>
    <dgm:cxn modelId="{F57E0ED3-5CED-49CC-B1F5-3F5BC513B3F3}" type="presParOf" srcId="{3922A5F0-AFEC-48EE-9A03-0A2942328815}" destId="{2A4D2E1B-56D9-4D9A-8A2B-FC7C455C747D}" srcOrd="4" destOrd="0" presId="urn:microsoft.com/office/officeart/2008/layout/HorizontalMultiLevelHierarchy"/>
    <dgm:cxn modelId="{1530B085-2992-4177-970B-12E9EBC9C94E}" type="presParOf" srcId="{2A4D2E1B-56D9-4D9A-8A2B-FC7C455C747D}" destId="{929070FE-0507-469A-8EED-C2325C48C298}" srcOrd="0" destOrd="0" presId="urn:microsoft.com/office/officeart/2008/layout/HorizontalMultiLevelHierarchy"/>
    <dgm:cxn modelId="{99738612-D339-4D72-AB6E-B03F34C9DD93}" type="presParOf" srcId="{3922A5F0-AFEC-48EE-9A03-0A2942328815}" destId="{A83EB771-55A0-4B34-BA96-082E25F1E370}" srcOrd="5" destOrd="0" presId="urn:microsoft.com/office/officeart/2008/layout/HorizontalMultiLevelHierarchy"/>
    <dgm:cxn modelId="{31C7722F-C1B2-4613-9A26-EAFBA83F859A}" type="presParOf" srcId="{A83EB771-55A0-4B34-BA96-082E25F1E370}" destId="{A6B449AD-077C-46CF-8D9F-BBA1FCF4ACAA}" srcOrd="0" destOrd="0" presId="urn:microsoft.com/office/officeart/2008/layout/HorizontalMultiLevelHierarchy"/>
    <dgm:cxn modelId="{D9ADD9E5-73AD-47F8-8AF9-DB903CA5CD5D}" type="presParOf" srcId="{A83EB771-55A0-4B34-BA96-082E25F1E370}" destId="{FD5657F9-A8DA-440B-B2F5-0EC97B65C81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02C05-B35F-4EE9-9D26-AAA0ABC02BA7}">
      <dsp:nvSpPr>
        <dsp:cNvPr id="0" name=""/>
        <dsp:cNvSpPr/>
      </dsp:nvSpPr>
      <dsp:spPr>
        <a:xfrm>
          <a:off x="120081" y="1359978"/>
          <a:ext cx="8711993" cy="12635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4600" kern="1200" dirty="0" smtClean="0"/>
            <a:t>8A/8B/8B/8A/8A/8C/8C/8A</a:t>
          </a:r>
          <a:endParaRPr lang="ca-ES" sz="4600" kern="1200" dirty="0"/>
        </a:p>
      </dsp:txBody>
      <dsp:txXfrm>
        <a:off x="181765" y="1421662"/>
        <a:ext cx="8588625" cy="1140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6060B-6924-4823-B7FE-5CF749C1127B}" type="datetimeFigureOut">
              <a:rPr lang="es-ES" smtClean="0"/>
              <a:t>16/02/2011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6D8B9-02E1-4203-97DD-ECB1083B15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38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6D8B9-02E1-4203-97DD-ECB1083B15B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05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0755EAD2-CD3C-4D04-AA3B-968436F04F1E}" type="datetimeFigureOut">
              <a:rPr lang="es-ES" smtClean="0"/>
              <a:t>16/02/2011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18B0B27D-804E-4374-AF97-79909D5D6E20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EAD2-CD3C-4D04-AA3B-968436F04F1E}" type="datetimeFigureOut">
              <a:rPr lang="es-ES" smtClean="0"/>
              <a:t>16/02/2011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B27D-804E-4374-AF97-79909D5D6E20}" type="slidenum">
              <a:rPr lang="es-ES" smtClean="0"/>
              <a:t>‹Nº›</a:t>
            </a:fld>
            <a:endParaRPr lang="es-ES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EAD2-CD3C-4D04-AA3B-968436F04F1E}" type="datetimeFigureOut">
              <a:rPr lang="es-ES" smtClean="0"/>
              <a:t>16/02/2011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B27D-804E-4374-AF97-79909D5D6E20}" type="slidenum">
              <a:rPr lang="es-ES" smtClean="0"/>
              <a:t>‹Nº›</a:t>
            </a:fld>
            <a:endParaRPr lang="es-ES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EAD2-CD3C-4D04-AA3B-968436F04F1E}" type="datetimeFigureOut">
              <a:rPr lang="es-ES" smtClean="0"/>
              <a:t>16/02/2011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B27D-804E-4374-AF97-79909D5D6E2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EAD2-CD3C-4D04-AA3B-968436F04F1E}" type="datetimeFigureOut">
              <a:rPr lang="es-ES" smtClean="0"/>
              <a:t>16/02/2011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B27D-804E-4374-AF97-79909D5D6E2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EAD2-CD3C-4D04-AA3B-968436F04F1E}" type="datetimeFigureOut">
              <a:rPr lang="es-ES" smtClean="0"/>
              <a:t>16/02/2011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B27D-804E-4374-AF97-79909D5D6E2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EAD2-CD3C-4D04-AA3B-968436F04F1E}" type="datetimeFigureOut">
              <a:rPr lang="es-ES" smtClean="0"/>
              <a:t>16/02/2011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B27D-804E-4374-AF97-79909D5D6E20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EAD2-CD3C-4D04-AA3B-968436F04F1E}" type="datetimeFigureOut">
              <a:rPr lang="es-ES" smtClean="0"/>
              <a:t>16/02/2011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B27D-804E-4374-AF97-79909D5D6E20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EAD2-CD3C-4D04-AA3B-968436F04F1E}" type="datetimeFigureOut">
              <a:rPr lang="es-ES" smtClean="0"/>
              <a:t>16/02/2011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B27D-804E-4374-AF97-79909D5D6E2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EAD2-CD3C-4D04-AA3B-968436F04F1E}" type="datetimeFigureOut">
              <a:rPr lang="es-ES" smtClean="0"/>
              <a:t>16/02/2011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B27D-804E-4374-AF97-79909D5D6E2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EAD2-CD3C-4D04-AA3B-968436F04F1E}" type="datetimeFigureOut">
              <a:rPr lang="es-ES" smtClean="0"/>
              <a:t>16/02/2011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B27D-804E-4374-AF97-79909D5D6E2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EAD2-CD3C-4D04-AA3B-968436F04F1E}" type="datetimeFigureOut">
              <a:rPr lang="es-ES" smtClean="0"/>
              <a:t>16/02/2011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B27D-804E-4374-AF97-79909D5D6E20}" type="slidenum">
              <a:rPr lang="es-ES" smtClean="0"/>
              <a:t>‹Nº›</a:t>
            </a:fld>
            <a:endParaRPr lang="es-ES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EAD2-CD3C-4D04-AA3B-968436F04F1E}" type="datetimeFigureOut">
              <a:rPr lang="es-ES" smtClean="0"/>
              <a:t>16/02/2011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B27D-804E-4374-AF97-79909D5D6E20}" type="slidenum">
              <a:rPr lang="es-ES" smtClean="0"/>
              <a:t>‹Nº›</a:t>
            </a:fld>
            <a:endParaRPr lang="es-ES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EAD2-CD3C-4D04-AA3B-968436F04F1E}" type="datetimeFigureOut">
              <a:rPr lang="es-ES" smtClean="0"/>
              <a:t>16/02/2011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B27D-804E-4374-AF97-79909D5D6E20}" type="slidenum">
              <a:rPr lang="es-ES" smtClean="0"/>
              <a:t>‹Nº›</a:t>
            </a:fld>
            <a:endParaRPr lang="es-ES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1i_mgZKOz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2636912"/>
            <a:ext cx="74168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Vora</a:t>
            </a:r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 el </a:t>
            </a:r>
            <a:r>
              <a:rPr lang="es-E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barranc</a:t>
            </a:r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 </a:t>
            </a:r>
            <a:r>
              <a:rPr lang="es-E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dels</a:t>
            </a:r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 </a:t>
            </a:r>
            <a:r>
              <a:rPr lang="es-E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algarins</a:t>
            </a:r>
            <a:endParaRPr lang="es-E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15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Isa\Pictures\Catalan\qrwup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24" y="764704"/>
            <a:ext cx="2790502" cy="2357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8 CuadroTexto"/>
          <p:cNvSpPr txBox="1"/>
          <p:nvPr/>
        </p:nvSpPr>
        <p:spPr>
          <a:xfrm>
            <a:off x="5065784" y="1124744"/>
            <a:ext cx="2448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dirty="0" err="1" smtClean="0"/>
              <a:t>Descriu</a:t>
            </a:r>
            <a:r>
              <a:rPr lang="es-ES" sz="2400" dirty="0" smtClean="0"/>
              <a:t> </a:t>
            </a:r>
            <a:r>
              <a:rPr lang="es-ES" sz="2400" dirty="0" err="1" smtClean="0"/>
              <a:t>l’aroma</a:t>
            </a:r>
            <a:r>
              <a:rPr lang="es-ES" sz="2400" dirty="0" smtClean="0"/>
              <a:t> que </a:t>
            </a:r>
            <a:r>
              <a:rPr lang="es-ES" sz="2400" dirty="0" err="1" smtClean="0"/>
              <a:t>desprenen</a:t>
            </a:r>
            <a:r>
              <a:rPr lang="es-ES" sz="2400" dirty="0" smtClean="0"/>
              <a:t> les </a:t>
            </a:r>
            <a:r>
              <a:rPr lang="ca-ES" sz="2400" dirty="0" smtClean="0"/>
              <a:t>taronges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3083" name="Picture 11" descr="C:\Users\Isa\Pictures\Catalan\Palme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63243"/>
            <a:ext cx="2958438" cy="2218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9 CuadroTexto"/>
          <p:cNvSpPr txBox="1"/>
          <p:nvPr/>
        </p:nvSpPr>
        <p:spPr>
          <a:xfrm>
            <a:off x="5065784" y="400506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a-ES" sz="2400" dirty="0" smtClean="0"/>
              <a:t>Descriu les palmeres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9473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sa\Desktop\5714083.3b2f79c4.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04" y="1124744"/>
            <a:ext cx="2767887" cy="2162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3 CuadroTexto"/>
          <p:cNvSpPr txBox="1"/>
          <p:nvPr/>
        </p:nvSpPr>
        <p:spPr>
          <a:xfrm>
            <a:off x="4788024" y="134076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a-ES" sz="2400" dirty="0" smtClean="0"/>
              <a:t>Descriu com és el barranc</a:t>
            </a:r>
            <a:endParaRPr lang="ca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4077072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a-ES" sz="2400" dirty="0" smtClean="0"/>
              <a:t>En l’última estrofa parlar amb </a:t>
            </a:r>
            <a:r>
              <a:rPr lang="ca-ES" sz="2400" dirty="0" err="1" smtClean="0"/>
              <a:t>nostalgia</a:t>
            </a:r>
            <a:r>
              <a:rPr lang="ca-ES" sz="2400" dirty="0" smtClean="0"/>
              <a:t>, perquè tot el que ha descrit seguirà passant a la vora dels </a:t>
            </a:r>
            <a:r>
              <a:rPr lang="ca-ES" sz="2400" dirty="0" err="1" smtClean="0"/>
              <a:t>algadins</a:t>
            </a:r>
            <a:r>
              <a:rPr lang="ca-ES" sz="2400" dirty="0" smtClean="0"/>
              <a:t> però ell ja no les veurà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8813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Figures retòriques</a:t>
            </a:r>
            <a:endParaRPr lang="ca-E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144437"/>
              </p:ext>
            </p:extLst>
          </p:nvPr>
        </p:nvGraphicFramePr>
        <p:xfrm>
          <a:off x="1447800" y="1901825"/>
          <a:ext cx="6629400" cy="422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1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629400" cy="1143000"/>
          </a:xfrm>
        </p:spPr>
        <p:txBody>
          <a:bodyPr>
            <a:noAutofit/>
          </a:bodyPr>
          <a:lstStyle/>
          <a:p>
            <a:r>
              <a:rPr lang="ca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Característiques del Romanticisme</a:t>
            </a:r>
            <a:endParaRPr lang="ca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431896"/>
              </p:ext>
            </p:extLst>
          </p:nvPr>
        </p:nvGraphicFramePr>
        <p:xfrm>
          <a:off x="395536" y="1844824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73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Versió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 cantada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4500"/>
            <a:ext cx="4572000" cy="358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19672" y="55892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http://www.youtube.com/watch?v=h1i_mgZKOzk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268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err="1" smtClean="0"/>
              <a:t>Conclusió</a:t>
            </a:r>
            <a:endParaRPr lang="es-ES" sz="6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9813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851920" y="3356992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Llamada ovalada"/>
          <p:cNvSpPr/>
          <p:nvPr/>
        </p:nvSpPr>
        <p:spPr>
          <a:xfrm>
            <a:off x="5364088" y="1988840"/>
            <a:ext cx="2664296" cy="28083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L’autor</a:t>
            </a:r>
            <a:r>
              <a:rPr lang="es-ES" dirty="0" smtClean="0"/>
              <a:t> Esposa  </a:t>
            </a:r>
            <a:r>
              <a:rPr lang="ca-ES" dirty="0" smtClean="0"/>
              <a:t>l’amor</a:t>
            </a:r>
            <a:r>
              <a:rPr lang="es-ES" dirty="0" smtClean="0"/>
              <a:t> </a:t>
            </a:r>
            <a:r>
              <a:rPr lang="es-ES" dirty="0" err="1" smtClean="0"/>
              <a:t>cap</a:t>
            </a:r>
            <a:r>
              <a:rPr lang="es-ES" dirty="0" smtClean="0"/>
              <a:t> a la </a:t>
            </a:r>
            <a:r>
              <a:rPr lang="es-ES" dirty="0" err="1" smtClean="0"/>
              <a:t>seva</a:t>
            </a:r>
            <a:r>
              <a:rPr lang="es-ES" dirty="0" smtClean="0"/>
              <a:t> </a:t>
            </a:r>
            <a:r>
              <a:rPr lang="es-ES" dirty="0" err="1" smtClean="0"/>
              <a:t>terra</a:t>
            </a:r>
            <a:r>
              <a:rPr lang="es-ES" dirty="0" smtClean="0"/>
              <a:t>. Parla del </a:t>
            </a:r>
            <a:r>
              <a:rPr lang="es-ES" dirty="0" err="1" smtClean="0"/>
              <a:t>lloc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vivia</a:t>
            </a:r>
            <a:r>
              <a:rPr lang="es-ES" dirty="0" smtClean="0"/>
              <a:t> i del </a:t>
            </a:r>
            <a:r>
              <a:rPr lang="es-ES" dirty="0" err="1" smtClean="0"/>
              <a:t>qual</a:t>
            </a:r>
            <a:r>
              <a:rPr lang="es-ES" dirty="0" smtClean="0"/>
              <a:t> té </a:t>
            </a:r>
            <a:r>
              <a:rPr lang="es-ES" dirty="0" err="1" smtClean="0"/>
              <a:t>molts</a:t>
            </a:r>
            <a:r>
              <a:rPr lang="es-ES" dirty="0" smtClean="0"/>
              <a:t> </a:t>
            </a:r>
            <a:r>
              <a:rPr lang="es-ES" dirty="0" err="1" smtClean="0"/>
              <a:t>bons</a:t>
            </a:r>
            <a:r>
              <a:rPr lang="es-ES" dirty="0" smtClean="0"/>
              <a:t> record</a:t>
            </a:r>
            <a:r>
              <a:rPr lang="ca-ES" dirty="0" smtClean="0"/>
              <a:t>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703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Vocabulari</a:t>
            </a:r>
            <a:endParaRPr lang="ca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Flaire : Olor</a:t>
            </a:r>
          </a:p>
          <a:p>
            <a:r>
              <a:rPr lang="ca-ES" dirty="0" smtClean="0"/>
              <a:t>Batent: que bat, va xocant amb algunes coses</a:t>
            </a:r>
          </a:p>
          <a:p>
            <a:r>
              <a:rPr lang="ca-ES" dirty="0" smtClean="0"/>
              <a:t>Xiscladissa: Ho sentim quan es fan molts crits</a:t>
            </a:r>
          </a:p>
          <a:p>
            <a:r>
              <a:rPr lang="ca-ES" dirty="0" smtClean="0"/>
              <a:t>Bri: Trosset molt petit d’una cosa</a:t>
            </a:r>
          </a:p>
          <a:p>
            <a:r>
              <a:rPr lang="ca-ES" dirty="0" smtClean="0"/>
              <a:t>Teuladins :  Tipus d’ocell </a:t>
            </a:r>
          </a:p>
          <a:p>
            <a:endParaRPr lang="ca-ES" dirty="0" smtClean="0"/>
          </a:p>
          <a:p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366908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8371" y="1052736"/>
            <a:ext cx="4176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Vora</a:t>
            </a:r>
            <a:r>
              <a:rPr lang="es-ES" dirty="0" smtClean="0"/>
              <a:t> el </a:t>
            </a:r>
            <a:r>
              <a:rPr lang="es-ES" dirty="0" err="1" smtClean="0"/>
              <a:t>barranc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Algadins</a:t>
            </a:r>
            <a:endParaRPr lang="es-ES" dirty="0" smtClean="0"/>
          </a:p>
          <a:p>
            <a:r>
              <a:rPr lang="es-ES" dirty="0" smtClean="0"/>
              <a:t>hi ha </a:t>
            </a:r>
            <a:r>
              <a:rPr lang="es-ES" dirty="0" err="1" smtClean="0"/>
              <a:t>uns</a:t>
            </a:r>
            <a:r>
              <a:rPr lang="es-ES" dirty="0" smtClean="0"/>
              <a:t> </a:t>
            </a:r>
            <a:r>
              <a:rPr lang="es-ES" dirty="0" err="1" smtClean="0"/>
              <a:t>tarongers</a:t>
            </a:r>
            <a:r>
              <a:rPr lang="es-ES" dirty="0" smtClean="0"/>
              <a:t> de tan </a:t>
            </a:r>
            <a:r>
              <a:rPr lang="es-ES" dirty="0" err="1" smtClean="0"/>
              <a:t>dolç</a:t>
            </a:r>
            <a:r>
              <a:rPr lang="es-ES" dirty="0" smtClean="0"/>
              <a:t> </a:t>
            </a:r>
            <a:r>
              <a:rPr lang="es-ES" dirty="0" err="1" smtClean="0"/>
              <a:t>flaire</a:t>
            </a:r>
            <a:r>
              <a:rPr lang="es-ES" dirty="0" smtClean="0"/>
              <a:t>,</a:t>
            </a:r>
          </a:p>
          <a:p>
            <a:r>
              <a:rPr lang="es-ES" dirty="0" smtClean="0"/>
              <a:t>que per </a:t>
            </a:r>
            <a:r>
              <a:rPr lang="es-ES" dirty="0" err="1" smtClean="0"/>
              <a:t>omplir</a:t>
            </a:r>
            <a:r>
              <a:rPr lang="es-ES" dirty="0" smtClean="0"/>
              <a:t> </a:t>
            </a:r>
            <a:r>
              <a:rPr lang="es-ES" dirty="0" err="1" smtClean="0"/>
              <a:t>d’aroma</a:t>
            </a:r>
            <a:r>
              <a:rPr lang="es-ES" dirty="0" smtClean="0"/>
              <a:t> </a:t>
            </a:r>
            <a:r>
              <a:rPr lang="es-ES" dirty="0" err="1" smtClean="0"/>
              <a:t>l’aire</a:t>
            </a:r>
            <a:endParaRPr lang="es-ES" dirty="0" smtClean="0"/>
          </a:p>
          <a:p>
            <a:r>
              <a:rPr lang="es-ES" dirty="0" smtClean="0"/>
              <a:t>no té lo </a:t>
            </a:r>
            <a:r>
              <a:rPr lang="es-ES" dirty="0" err="1" smtClean="0"/>
              <a:t>món</a:t>
            </a:r>
            <a:r>
              <a:rPr lang="es-ES" dirty="0" smtClean="0"/>
              <a:t> </a:t>
            </a:r>
            <a:r>
              <a:rPr lang="es-ES" dirty="0" err="1" smtClean="0"/>
              <a:t>millors</a:t>
            </a:r>
            <a:r>
              <a:rPr lang="es-ES" dirty="0" smtClean="0"/>
              <a:t> </a:t>
            </a:r>
            <a:r>
              <a:rPr lang="es-ES" dirty="0" err="1" smtClean="0"/>
              <a:t>jardins</a:t>
            </a:r>
            <a:r>
              <a:rPr lang="es-ES" dirty="0" smtClean="0"/>
              <a:t>.</a:t>
            </a:r>
          </a:p>
          <a:p>
            <a:r>
              <a:rPr lang="es-ES" dirty="0" smtClean="0"/>
              <a:t>Allí hi ha un mas, i el mas té </a:t>
            </a:r>
            <a:r>
              <a:rPr lang="es-ES" dirty="0" err="1" smtClean="0"/>
              <a:t>dins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volguts</a:t>
            </a:r>
            <a:r>
              <a:rPr lang="es-ES" dirty="0" smtClean="0"/>
              <a:t> records de </a:t>
            </a:r>
            <a:r>
              <a:rPr lang="es-ES" dirty="0" err="1" smtClean="0"/>
              <a:t>ma</a:t>
            </a:r>
            <a:r>
              <a:rPr lang="es-ES" dirty="0" smtClean="0"/>
              <a:t> infantesa;</a:t>
            </a:r>
          </a:p>
          <a:p>
            <a:r>
              <a:rPr lang="es-ES" dirty="0" smtClean="0"/>
              <a:t>per </a:t>
            </a:r>
            <a:r>
              <a:rPr lang="es-ES" dirty="0" err="1" smtClean="0"/>
              <a:t>ells</a:t>
            </a:r>
            <a:r>
              <a:rPr lang="es-ES" dirty="0" smtClean="0"/>
              <a:t> </a:t>
            </a:r>
            <a:r>
              <a:rPr lang="es-ES" dirty="0" err="1" smtClean="0"/>
              <a:t>jo</a:t>
            </a:r>
            <a:r>
              <a:rPr lang="es-ES" dirty="0" smtClean="0"/>
              <a:t> </a:t>
            </a:r>
            <a:r>
              <a:rPr lang="es-ES" dirty="0" err="1" smtClean="0"/>
              <a:t>tinc</a:t>
            </a:r>
            <a:r>
              <a:rPr lang="es-ES" dirty="0" smtClean="0"/>
              <a:t> </a:t>
            </a:r>
            <a:r>
              <a:rPr lang="es-ES" dirty="0" err="1" smtClean="0"/>
              <a:t>l’ànima</a:t>
            </a:r>
            <a:r>
              <a:rPr lang="es-ES" dirty="0" smtClean="0"/>
              <a:t> presa</a:t>
            </a:r>
          </a:p>
          <a:p>
            <a:r>
              <a:rPr lang="es-ES" dirty="0" err="1" smtClean="0"/>
              <a:t>vora</a:t>
            </a:r>
            <a:r>
              <a:rPr lang="es-ES" dirty="0" smtClean="0"/>
              <a:t> el </a:t>
            </a:r>
            <a:r>
              <a:rPr lang="es-ES" dirty="0" err="1" smtClean="0"/>
              <a:t>barranc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Algadins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err="1" smtClean="0"/>
              <a:t>Vora</a:t>
            </a:r>
            <a:r>
              <a:rPr lang="es-ES" dirty="0" smtClean="0"/>
              <a:t> el </a:t>
            </a:r>
            <a:r>
              <a:rPr lang="es-ES" dirty="0" err="1" smtClean="0"/>
              <a:t>barranc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Algadins</a:t>
            </a:r>
            <a:r>
              <a:rPr lang="es-ES" dirty="0" smtClean="0"/>
              <a:t>,</a:t>
            </a:r>
          </a:p>
          <a:p>
            <a:r>
              <a:rPr lang="es-ES" dirty="0" err="1"/>
              <a:t>s</a:t>
            </a:r>
            <a:r>
              <a:rPr lang="es-ES" dirty="0" err="1" smtClean="0"/>
              <a:t>’alcen</a:t>
            </a:r>
            <a:r>
              <a:rPr lang="es-ES" dirty="0" smtClean="0"/>
              <a:t> al </a:t>
            </a:r>
            <a:r>
              <a:rPr lang="es-ES" dirty="0" err="1" smtClean="0"/>
              <a:t>cel</a:t>
            </a:r>
            <a:r>
              <a:rPr lang="es-ES" dirty="0" smtClean="0"/>
              <a:t> </a:t>
            </a:r>
            <a:r>
              <a:rPr lang="es-ES" dirty="0" err="1" smtClean="0"/>
              <a:t>quatre</a:t>
            </a:r>
            <a:r>
              <a:rPr lang="es-ES" dirty="0" smtClean="0"/>
              <a:t> palmeres;</a:t>
            </a:r>
          </a:p>
          <a:p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 err="1" smtClean="0"/>
              <a:t>vent</a:t>
            </a:r>
            <a:r>
              <a:rPr lang="es-ES" dirty="0" smtClean="0"/>
              <a:t>, </a:t>
            </a:r>
            <a:r>
              <a:rPr lang="es-ES" dirty="0" err="1" smtClean="0"/>
              <a:t>batent</a:t>
            </a:r>
            <a:r>
              <a:rPr lang="es-ES" dirty="0" smtClean="0"/>
              <a:t> ales </a:t>
            </a:r>
            <a:r>
              <a:rPr lang="es-ES" dirty="0" err="1" smtClean="0"/>
              <a:t>lleugeres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mou</a:t>
            </a:r>
            <a:r>
              <a:rPr lang="es-ES" dirty="0"/>
              <a:t> </a:t>
            </a:r>
            <a:r>
              <a:rPr lang="es-ES" dirty="0" smtClean="0"/>
              <a:t>son </a:t>
            </a:r>
            <a:r>
              <a:rPr lang="es-ES" dirty="0" err="1" smtClean="0"/>
              <a:t>plomall</a:t>
            </a:r>
            <a:r>
              <a:rPr lang="es-ES" dirty="0" smtClean="0"/>
              <a:t> i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seus</a:t>
            </a:r>
            <a:r>
              <a:rPr lang="es-ES" dirty="0" smtClean="0"/>
              <a:t> </a:t>
            </a:r>
            <a:r>
              <a:rPr lang="es-ES" dirty="0" err="1" smtClean="0"/>
              <a:t>troncs</a:t>
            </a:r>
            <a:r>
              <a:rPr lang="es-ES" dirty="0" smtClean="0"/>
              <a:t> </a:t>
            </a:r>
            <a:r>
              <a:rPr lang="es-ES" dirty="0" err="1" smtClean="0"/>
              <a:t>fins</a:t>
            </a:r>
            <a:r>
              <a:rPr lang="es-ES" dirty="0" smtClean="0"/>
              <a:t>.</a:t>
            </a:r>
          </a:p>
          <a:p>
            <a:r>
              <a:rPr lang="es-ES" dirty="0" smtClean="0"/>
              <a:t>En </a:t>
            </a:r>
            <a:r>
              <a:rPr lang="es-ES" dirty="0" err="1" smtClean="0"/>
              <a:t>ells</a:t>
            </a:r>
            <a:r>
              <a:rPr lang="es-ES" dirty="0" smtClean="0"/>
              <a:t>, </a:t>
            </a:r>
            <a:r>
              <a:rPr lang="es-ES" dirty="0" err="1" smtClean="0"/>
              <a:t>milers</a:t>
            </a:r>
            <a:r>
              <a:rPr lang="es-ES" dirty="0" smtClean="0"/>
              <a:t> de </a:t>
            </a:r>
            <a:r>
              <a:rPr lang="es-ES" dirty="0" err="1" smtClean="0"/>
              <a:t>teuladins</a:t>
            </a:r>
            <a:r>
              <a:rPr lang="es-ES" dirty="0" smtClean="0"/>
              <a:t> </a:t>
            </a:r>
          </a:p>
          <a:p>
            <a:r>
              <a:rPr lang="es-ES" dirty="0" smtClean="0"/>
              <a:t>fan un </a:t>
            </a:r>
            <a:r>
              <a:rPr lang="es-ES" dirty="0" err="1" smtClean="0"/>
              <a:t>soroll</a:t>
            </a:r>
            <a:r>
              <a:rPr lang="es-ES" dirty="0" smtClean="0"/>
              <a:t> que el </a:t>
            </a:r>
            <a:r>
              <a:rPr lang="es-ES" dirty="0" err="1" smtClean="0"/>
              <a:t>cor</a:t>
            </a:r>
            <a:r>
              <a:rPr lang="es-ES" dirty="0" smtClean="0"/>
              <a:t> </a:t>
            </a:r>
            <a:r>
              <a:rPr lang="es-ES" dirty="0" err="1" smtClean="0"/>
              <a:t>encisa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oir</a:t>
            </a:r>
            <a:r>
              <a:rPr lang="es-ES" dirty="0" smtClean="0"/>
              <a:t> </a:t>
            </a:r>
            <a:r>
              <a:rPr lang="es-ES" dirty="0" err="1" smtClean="0"/>
              <a:t>pogués</a:t>
            </a:r>
            <a:r>
              <a:rPr lang="es-ES" dirty="0" smtClean="0"/>
              <a:t> </a:t>
            </a:r>
            <a:r>
              <a:rPr lang="es-ES" dirty="0" err="1" smtClean="0"/>
              <a:t>sa</a:t>
            </a:r>
            <a:r>
              <a:rPr lang="es-ES" dirty="0" smtClean="0"/>
              <a:t> </a:t>
            </a:r>
            <a:r>
              <a:rPr lang="es-ES" dirty="0" err="1" smtClean="0"/>
              <a:t>xiscladissa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vora</a:t>
            </a:r>
            <a:r>
              <a:rPr lang="es-ES" dirty="0" smtClean="0"/>
              <a:t> el </a:t>
            </a:r>
            <a:r>
              <a:rPr lang="es-ES" dirty="0" err="1" smtClean="0"/>
              <a:t>barranc</a:t>
            </a:r>
            <a:r>
              <a:rPr lang="es-ES" dirty="0" smtClean="0"/>
              <a:t> des </a:t>
            </a:r>
            <a:r>
              <a:rPr lang="es-ES" dirty="0" err="1" smtClean="0"/>
              <a:t>Algadins</a:t>
            </a:r>
            <a:r>
              <a:rPr lang="es-ES" dirty="0" smtClean="0"/>
              <a:t>!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801278" y="1109185"/>
            <a:ext cx="4104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Vora</a:t>
            </a:r>
            <a:r>
              <a:rPr lang="es-ES" dirty="0" smtClean="0"/>
              <a:t> el </a:t>
            </a:r>
            <a:r>
              <a:rPr lang="es-ES" dirty="0" err="1" smtClean="0"/>
              <a:t>barranc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Algadins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l’aigua</a:t>
            </a:r>
            <a:r>
              <a:rPr lang="es-ES" dirty="0" smtClean="0"/>
              <a:t> </a:t>
            </a:r>
            <a:r>
              <a:rPr lang="es-ES" dirty="0" err="1" smtClean="0"/>
              <a:t>corrent</a:t>
            </a:r>
            <a:r>
              <a:rPr lang="es-ES" dirty="0" smtClean="0"/>
              <a:t> los </a:t>
            </a:r>
            <a:r>
              <a:rPr lang="es-ES" dirty="0" err="1" smtClean="0"/>
              <a:t>camps</a:t>
            </a:r>
            <a:r>
              <a:rPr lang="es-ES" dirty="0" smtClean="0"/>
              <a:t> anega;</a:t>
            </a:r>
          </a:p>
          <a:p>
            <a:r>
              <a:rPr lang="es-ES" dirty="0" smtClean="0"/>
              <a:t>en </a:t>
            </a:r>
            <a:r>
              <a:rPr lang="es-ES" dirty="0" err="1" smtClean="0"/>
              <a:t>sos</a:t>
            </a:r>
            <a:r>
              <a:rPr lang="es-ES" dirty="0" smtClean="0"/>
              <a:t> </a:t>
            </a:r>
            <a:r>
              <a:rPr lang="es-ES" dirty="0" err="1" smtClean="0"/>
              <a:t>espills</a:t>
            </a:r>
            <a:r>
              <a:rPr lang="es-ES" dirty="0" smtClean="0"/>
              <a:t> lo sol </a:t>
            </a:r>
            <a:r>
              <a:rPr lang="es-ES" dirty="0" err="1" smtClean="0"/>
              <a:t>llampega</a:t>
            </a:r>
            <a:endParaRPr lang="es-ES" dirty="0" smtClean="0"/>
          </a:p>
          <a:p>
            <a:r>
              <a:rPr lang="es-ES" dirty="0" smtClean="0"/>
              <a:t>i </a:t>
            </a:r>
            <a:r>
              <a:rPr lang="es-ES" dirty="0" err="1" smtClean="0"/>
              <a:t>trau</a:t>
            </a:r>
            <a:r>
              <a:rPr lang="es-ES" dirty="0" smtClean="0"/>
              <a:t> </a:t>
            </a:r>
            <a:r>
              <a:rPr lang="es-ES" dirty="0" err="1" smtClean="0"/>
              <a:t>l’arròs</a:t>
            </a:r>
            <a:r>
              <a:rPr lang="es-ES" dirty="0" smtClean="0"/>
              <a:t> verdosos </a:t>
            </a:r>
            <a:r>
              <a:rPr lang="es-ES" dirty="0" err="1" smtClean="0"/>
              <a:t>brins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Sona</a:t>
            </a:r>
            <a:r>
              <a:rPr lang="es-ES" dirty="0" smtClean="0"/>
              <a:t> el tic-tac en los </a:t>
            </a:r>
            <a:r>
              <a:rPr lang="es-ES" dirty="0" err="1" smtClean="0"/>
              <a:t>molins</a:t>
            </a:r>
            <a:r>
              <a:rPr lang="es-ES" dirty="0" smtClean="0"/>
              <a:t>;</a:t>
            </a:r>
          </a:p>
          <a:p>
            <a:r>
              <a:rPr lang="es-ES" dirty="0" smtClean="0"/>
              <a:t>i en </a:t>
            </a:r>
            <a:r>
              <a:rPr lang="es-ES" dirty="0" err="1" smtClean="0"/>
              <a:t>caure</a:t>
            </a:r>
            <a:r>
              <a:rPr lang="es-ES" dirty="0" smtClean="0"/>
              <a:t> el sol, </a:t>
            </a:r>
            <a:r>
              <a:rPr lang="es-ES" dirty="0" err="1" smtClean="0"/>
              <a:t>caçadors</a:t>
            </a:r>
            <a:r>
              <a:rPr lang="es-ES" dirty="0" smtClean="0"/>
              <a:t> destres,</a:t>
            </a:r>
          </a:p>
          <a:p>
            <a:r>
              <a:rPr lang="es-ES" dirty="0" smtClean="0"/>
              <a:t>a joca van </a:t>
            </a:r>
            <a:r>
              <a:rPr lang="es-ES" dirty="0" err="1" smtClean="0"/>
              <a:t>d’ànecs</a:t>
            </a:r>
            <a:r>
              <a:rPr lang="es-ES" dirty="0" smtClean="0"/>
              <a:t> silvestres,</a:t>
            </a:r>
          </a:p>
          <a:p>
            <a:r>
              <a:rPr lang="es-ES" dirty="0" err="1" smtClean="0"/>
              <a:t>Vora</a:t>
            </a:r>
            <a:r>
              <a:rPr lang="es-ES" dirty="0" smtClean="0"/>
              <a:t> el </a:t>
            </a:r>
            <a:r>
              <a:rPr lang="es-ES" dirty="0" err="1" smtClean="0"/>
              <a:t>barranc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Algadins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err="1" smtClean="0"/>
              <a:t>Vora</a:t>
            </a:r>
            <a:r>
              <a:rPr lang="es-ES" dirty="0" smtClean="0"/>
              <a:t> el </a:t>
            </a:r>
            <a:r>
              <a:rPr lang="es-ES" dirty="0" err="1" smtClean="0"/>
              <a:t>barranc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Algadins</a:t>
            </a:r>
            <a:r>
              <a:rPr lang="es-ES" dirty="0" smtClean="0"/>
              <a:t>,</a:t>
            </a:r>
          </a:p>
          <a:p>
            <a:r>
              <a:rPr lang="es-ES" dirty="0" err="1"/>
              <a:t>m</a:t>
            </a:r>
            <a:r>
              <a:rPr lang="es-ES" dirty="0" err="1" smtClean="0"/>
              <a:t>ourà</a:t>
            </a:r>
            <a:r>
              <a:rPr lang="es-ES" dirty="0" smtClean="0"/>
              <a:t> </a:t>
            </a:r>
            <a:r>
              <a:rPr lang="es-ES" dirty="0" err="1" smtClean="0"/>
              <a:t>demà</a:t>
            </a:r>
            <a:r>
              <a:rPr lang="es-ES" dirty="0" smtClean="0"/>
              <a:t> les palmes </a:t>
            </a:r>
            <a:r>
              <a:rPr lang="es-ES" dirty="0" err="1" smtClean="0"/>
              <a:t>l’aire</a:t>
            </a:r>
            <a:r>
              <a:rPr lang="es-ES" dirty="0" smtClean="0"/>
              <a:t>;</a:t>
            </a:r>
          </a:p>
          <a:p>
            <a:r>
              <a:rPr lang="es-ES" dirty="0" smtClean="0"/>
              <a:t>Li donaran los </a:t>
            </a:r>
            <a:r>
              <a:rPr lang="es-ES" dirty="0" err="1" smtClean="0"/>
              <a:t>horts</a:t>
            </a:r>
            <a:r>
              <a:rPr lang="es-ES" dirty="0" smtClean="0"/>
              <a:t> son </a:t>
            </a:r>
            <a:r>
              <a:rPr lang="es-ES" dirty="0" err="1" smtClean="0"/>
              <a:t>flaire</a:t>
            </a:r>
            <a:r>
              <a:rPr lang="es-ES" dirty="0" smtClean="0"/>
              <a:t>,</a:t>
            </a:r>
          </a:p>
          <a:p>
            <a:r>
              <a:rPr lang="es-ES" dirty="0" smtClean="0"/>
              <a:t>i </a:t>
            </a:r>
            <a:r>
              <a:rPr lang="es-ES" dirty="0" err="1" smtClean="0"/>
              <a:t>sa</a:t>
            </a:r>
            <a:r>
              <a:rPr lang="es-ES" dirty="0" smtClean="0"/>
              <a:t> </a:t>
            </a:r>
            <a:r>
              <a:rPr lang="es-ES" dirty="0" err="1" smtClean="0"/>
              <a:t>cantúria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teuladins</a:t>
            </a:r>
            <a:r>
              <a:rPr lang="es-ES" dirty="0" smtClean="0"/>
              <a:t>.</a:t>
            </a:r>
          </a:p>
          <a:p>
            <a:r>
              <a:rPr lang="es-ES" dirty="0" smtClean="0"/>
              <a:t>El mas </a:t>
            </a:r>
            <a:r>
              <a:rPr lang="es-ES" dirty="0" err="1" smtClean="0"/>
              <a:t>demà</a:t>
            </a:r>
            <a:r>
              <a:rPr lang="es-ES" dirty="0" smtClean="0"/>
              <a:t> </a:t>
            </a:r>
            <a:r>
              <a:rPr lang="es-ES" dirty="0" err="1" smtClean="0"/>
              <a:t>guardarà</a:t>
            </a:r>
            <a:r>
              <a:rPr lang="es-ES" dirty="0" smtClean="0"/>
              <a:t> </a:t>
            </a:r>
            <a:r>
              <a:rPr lang="es-ES" dirty="0" err="1" smtClean="0"/>
              <a:t>dins</a:t>
            </a:r>
            <a:endParaRPr lang="es-ES" dirty="0" smtClean="0"/>
          </a:p>
          <a:p>
            <a:r>
              <a:rPr lang="es-ES" dirty="0" err="1"/>
              <a:t>d</a:t>
            </a:r>
            <a:r>
              <a:rPr lang="es-ES" dirty="0" err="1" smtClean="0"/>
              <a:t>olços</a:t>
            </a:r>
            <a:r>
              <a:rPr lang="es-ES" dirty="0" smtClean="0"/>
              <a:t> records i </a:t>
            </a:r>
            <a:r>
              <a:rPr lang="es-ES" dirty="0" err="1" smtClean="0"/>
              <a:t>imatges</a:t>
            </a:r>
            <a:r>
              <a:rPr lang="es-ES" dirty="0" smtClean="0"/>
              <a:t> </a:t>
            </a:r>
            <a:r>
              <a:rPr lang="es-ES" dirty="0" err="1" smtClean="0"/>
              <a:t>belles</a:t>
            </a:r>
            <a:r>
              <a:rPr lang="es-ES" dirty="0" smtClean="0"/>
              <a:t>;</a:t>
            </a:r>
          </a:p>
          <a:p>
            <a:r>
              <a:rPr lang="es-ES" dirty="0" err="1" smtClean="0"/>
              <a:t>jo</a:t>
            </a:r>
            <a:r>
              <a:rPr lang="es-ES" dirty="0" smtClean="0"/>
              <a:t> no podré </a:t>
            </a:r>
            <a:r>
              <a:rPr lang="es-ES" dirty="0" err="1" smtClean="0"/>
              <a:t>gojar</a:t>
            </a:r>
            <a:r>
              <a:rPr lang="es-ES" dirty="0" smtClean="0"/>
              <a:t> </a:t>
            </a:r>
            <a:r>
              <a:rPr lang="es-ES" dirty="0" err="1" smtClean="0"/>
              <a:t>d’elles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vora</a:t>
            </a:r>
            <a:r>
              <a:rPr lang="es-ES" dirty="0" smtClean="0"/>
              <a:t> el </a:t>
            </a:r>
            <a:r>
              <a:rPr lang="es-ES" dirty="0" err="1" smtClean="0"/>
              <a:t>barranc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algadins</a:t>
            </a:r>
            <a:r>
              <a:rPr lang="es-ES" dirty="0" smtClean="0"/>
              <a:t>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20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5332" y="427464"/>
            <a:ext cx="6629400" cy="1143000"/>
          </a:xfrm>
        </p:spPr>
        <p:txBody>
          <a:bodyPr>
            <a:normAutofit/>
          </a:bodyPr>
          <a:lstStyle/>
          <a:p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L’AUTOR</a:t>
            </a:r>
            <a:endParaRPr lang="es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1928"/>
            <a:ext cx="2178810" cy="2465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9237" y="1489701"/>
            <a:ext cx="47525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a-ES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Va néixer a València (1836-1911)</a:t>
            </a:r>
          </a:p>
          <a:p>
            <a:pPr marL="285750" indent="-285750">
              <a:buFont typeface="Arial" pitchFamily="34" charset="0"/>
              <a:buChar char="•"/>
            </a:pPr>
            <a:endParaRPr lang="ca-ES" dirty="0" smtClean="0">
              <a:solidFill>
                <a:schemeClr val="tx1">
                  <a:lumMod val="95000"/>
                </a:schemeClr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a-ES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Poeta més important de la renaixença valenciana</a:t>
            </a:r>
          </a:p>
          <a:p>
            <a:pPr marL="285750" indent="-285750">
              <a:buFont typeface="Arial" pitchFamily="34" charset="0"/>
              <a:buChar char="•"/>
            </a:pPr>
            <a:endParaRPr lang="ca-ES" dirty="0" smtClean="0">
              <a:solidFill>
                <a:schemeClr val="tx1">
                  <a:lumMod val="95000"/>
                </a:schemeClr>
              </a:solidFill>
              <a:latin typeface="Arial Rounded MT Bold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a-ES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Al principi escrivia en castellà però amb la influència de Marià </a:t>
            </a:r>
            <a:r>
              <a:rPr lang="ca-ES" dirty="0" err="1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Aguilò</a:t>
            </a:r>
            <a:r>
              <a:rPr lang="ca-ES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 i Joaquim Rubió i Ors va començar a  escriure en català</a:t>
            </a:r>
            <a:r>
              <a:rPr lang="ca-ES" sz="2000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</a:rPr>
              <a:t>.</a:t>
            </a:r>
            <a:endParaRPr lang="ca-ES" sz="2000" dirty="0">
              <a:solidFill>
                <a:schemeClr val="tx1">
                  <a:lumMod val="9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34" y="4195518"/>
            <a:ext cx="1723320" cy="244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50190"/>
            <a:ext cx="1763821" cy="248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732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72672" cy="1143000"/>
          </a:xfrm>
        </p:spPr>
        <p:txBody>
          <a:bodyPr>
            <a:noAutofit/>
          </a:bodyPr>
          <a:lstStyle/>
          <a:p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Lo Rat Penat (1878)</a:t>
            </a:r>
            <a:endParaRPr lang="ca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3024336" cy="4128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860032" y="1916832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a-ES" sz="2400" dirty="0" smtClean="0"/>
              <a:t>És una societat cultural valenciana, dedicada a la promoció, defensa, ensenyament i difusió de la llengua i la cultura valencianes.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1378362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629400" cy="1143000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LA RENAIXENÇA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556792"/>
            <a:ext cx="6629400" cy="4224528"/>
          </a:xfrm>
        </p:spPr>
        <p:txBody>
          <a:bodyPr>
            <a:normAutofit fontScale="92500" lnSpcReduction="10000"/>
          </a:bodyPr>
          <a:lstStyle/>
          <a:p>
            <a:r>
              <a:rPr lang="ca-ES" dirty="0" smtClean="0">
                <a:effectLst/>
              </a:rPr>
              <a:t>S'entén per Renaixença el  moviment de recuperació política i cultural que, al llarg del segle XIX, es va proposar, en primer lloc, dignificar la llengua catalana i en segon lloc, restablir als territoris on aquesta es parlava una literatura nacional, al mateix nivell que la de qualsevol país europeu.</a:t>
            </a:r>
          </a:p>
          <a:p>
            <a:r>
              <a:rPr lang="ca-ES" dirty="0" smtClean="0">
                <a:effectLst/>
              </a:rPr>
              <a:t>Això implicava la superació dels tres segles anteriors i el retrobament amb la gran literatura de l’edat mitjana.</a:t>
            </a:r>
            <a:r>
              <a:rPr lang="es-ES">
                <a:solidFill>
                  <a:srgbClr val="000000"/>
                </a:solidFill>
                <a:effectLst/>
                <a:latin typeface="Tahoma"/>
              </a:rPr>
              <a:t> </a:t>
            </a:r>
            <a:endParaRPr lang="es-E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30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 EL ROMANTICISME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 smtClean="0">
                <a:effectLst/>
              </a:rPr>
              <a:t> 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179512" y="1844824"/>
            <a:ext cx="4464496" cy="4131912"/>
          </a:xfrm>
        </p:spPr>
        <p:txBody>
          <a:bodyPr/>
          <a:lstStyle/>
          <a:p>
            <a:r>
              <a:rPr lang="ca-ES" sz="1800" dirty="0" smtClean="0">
                <a:effectLst/>
              </a:rPr>
              <a:t>El romanticisme es manifestà a Catalunya amb la Renaixença, cap a la segona meitat del segle XIX. Durant aquest període es dugué a terme la recuperació de la llengua i la literatura catalanes. </a:t>
            </a:r>
            <a:endParaRPr lang="ca-ES" sz="1800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5508104" y="1340768"/>
            <a:ext cx="3240360" cy="3960440"/>
          </a:xfrm>
        </p:spPr>
        <p:txBody>
          <a:bodyPr/>
          <a:lstStyle/>
          <a:p>
            <a:endParaRPr lang="ca-ES" dirty="0" smtClean="0">
              <a:effectLst/>
            </a:endParaRPr>
          </a:p>
          <a:p>
            <a:r>
              <a:rPr lang="ca-ES" sz="1800" dirty="0" smtClean="0">
                <a:effectLst/>
              </a:rPr>
              <a:t>El </a:t>
            </a:r>
            <a:r>
              <a:rPr lang="ca-ES" sz="1800" dirty="0">
                <a:effectLst/>
              </a:rPr>
              <a:t>moviment, tot i ser bàsicament literari en els seus inicis, esdevingué polític fins a convertir-se en una font pel catalanisme.</a:t>
            </a:r>
            <a:endParaRPr lang="es-ES" sz="1800" dirty="0">
              <a:effectLst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8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El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barranc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dels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algadins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2273"/>
            <a:ext cx="2721865" cy="46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4283968" y="2426380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4450598" y="3677160"/>
            <a:ext cx="2425657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4389250" y="5038551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4" name="Picture 6" descr="C:\Users\Isa\Pictures\Catalan\Palme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30" y="1638347"/>
            <a:ext cx="1944216" cy="1458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C:\Users\Isa\Pictures\Catalan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09606"/>
            <a:ext cx="1406886" cy="2102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7" name="Picture 9" descr="C:\Users\Isa\Pictures\Catalan\barrans dels algadi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81" y="4535466"/>
            <a:ext cx="2016225" cy="1510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7533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332656"/>
            <a:ext cx="3528392" cy="1143000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Estructura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184482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/>
              <a:t>Vora</a:t>
            </a:r>
            <a:r>
              <a:rPr lang="es-ES" dirty="0"/>
              <a:t> el </a:t>
            </a:r>
            <a:r>
              <a:rPr lang="es-ES" dirty="0" err="1"/>
              <a:t>barranc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Algadins</a:t>
            </a:r>
            <a:endParaRPr lang="es-ES" dirty="0"/>
          </a:p>
          <a:p>
            <a:r>
              <a:rPr lang="es-ES" dirty="0"/>
              <a:t>hi ha </a:t>
            </a:r>
            <a:r>
              <a:rPr lang="es-ES" dirty="0" err="1"/>
              <a:t>uns</a:t>
            </a:r>
            <a:r>
              <a:rPr lang="es-ES" dirty="0"/>
              <a:t> </a:t>
            </a:r>
            <a:r>
              <a:rPr lang="es-ES" dirty="0" err="1"/>
              <a:t>tarongers</a:t>
            </a:r>
            <a:r>
              <a:rPr lang="es-ES" dirty="0"/>
              <a:t> de tan </a:t>
            </a:r>
            <a:r>
              <a:rPr lang="es-ES" dirty="0" err="1"/>
              <a:t>dolç</a:t>
            </a:r>
            <a:r>
              <a:rPr lang="es-ES" dirty="0"/>
              <a:t> </a:t>
            </a:r>
            <a:r>
              <a:rPr lang="es-ES" dirty="0" err="1"/>
              <a:t>flaire</a:t>
            </a:r>
            <a:r>
              <a:rPr lang="es-ES" dirty="0"/>
              <a:t>,</a:t>
            </a:r>
          </a:p>
          <a:p>
            <a:r>
              <a:rPr lang="es-ES" dirty="0"/>
              <a:t>que per </a:t>
            </a:r>
            <a:r>
              <a:rPr lang="es-ES" dirty="0" err="1"/>
              <a:t>omplir</a:t>
            </a:r>
            <a:r>
              <a:rPr lang="es-ES" dirty="0"/>
              <a:t> </a:t>
            </a:r>
            <a:r>
              <a:rPr lang="es-ES" dirty="0" err="1"/>
              <a:t>d’aroma</a:t>
            </a:r>
            <a:r>
              <a:rPr lang="es-ES" dirty="0"/>
              <a:t> </a:t>
            </a:r>
            <a:r>
              <a:rPr lang="es-ES" dirty="0" err="1"/>
              <a:t>l’aire</a:t>
            </a:r>
            <a:endParaRPr lang="es-ES" dirty="0"/>
          </a:p>
          <a:p>
            <a:r>
              <a:rPr lang="es-ES" dirty="0"/>
              <a:t>no té lo </a:t>
            </a:r>
            <a:r>
              <a:rPr lang="es-ES" dirty="0" err="1"/>
              <a:t>món</a:t>
            </a:r>
            <a:r>
              <a:rPr lang="es-ES" dirty="0"/>
              <a:t> </a:t>
            </a:r>
            <a:r>
              <a:rPr lang="es-ES" dirty="0" err="1"/>
              <a:t>millors</a:t>
            </a:r>
            <a:r>
              <a:rPr lang="es-ES" dirty="0"/>
              <a:t> </a:t>
            </a:r>
            <a:r>
              <a:rPr lang="es-ES" dirty="0" err="1"/>
              <a:t>jardins</a:t>
            </a:r>
            <a:r>
              <a:rPr lang="es-ES" dirty="0"/>
              <a:t>.</a:t>
            </a:r>
          </a:p>
          <a:p>
            <a:r>
              <a:rPr lang="es-ES" dirty="0"/>
              <a:t>Allí hi ha un mas, i el mas té </a:t>
            </a:r>
            <a:r>
              <a:rPr lang="es-ES" dirty="0" err="1"/>
              <a:t>dins</a:t>
            </a:r>
            <a:r>
              <a:rPr lang="es-ES" dirty="0"/>
              <a:t> </a:t>
            </a:r>
          </a:p>
          <a:p>
            <a:r>
              <a:rPr lang="es-ES" dirty="0" err="1"/>
              <a:t>volguts</a:t>
            </a:r>
            <a:r>
              <a:rPr lang="es-ES" dirty="0"/>
              <a:t> records de </a:t>
            </a:r>
            <a:r>
              <a:rPr lang="es-ES" dirty="0" err="1"/>
              <a:t>ma</a:t>
            </a:r>
            <a:r>
              <a:rPr lang="es-ES" dirty="0"/>
              <a:t> infantesa;</a:t>
            </a:r>
          </a:p>
          <a:p>
            <a:r>
              <a:rPr lang="es-ES" dirty="0"/>
              <a:t>per </a:t>
            </a:r>
            <a:r>
              <a:rPr lang="es-ES" dirty="0" err="1"/>
              <a:t>ells</a:t>
            </a:r>
            <a:r>
              <a:rPr lang="es-ES" dirty="0"/>
              <a:t> </a:t>
            </a:r>
            <a:r>
              <a:rPr lang="es-ES" dirty="0" err="1"/>
              <a:t>jo</a:t>
            </a:r>
            <a:r>
              <a:rPr lang="es-ES" dirty="0"/>
              <a:t> </a:t>
            </a:r>
            <a:r>
              <a:rPr lang="es-ES" dirty="0" err="1"/>
              <a:t>tinc</a:t>
            </a:r>
            <a:r>
              <a:rPr lang="es-ES" dirty="0"/>
              <a:t> </a:t>
            </a:r>
            <a:r>
              <a:rPr lang="es-ES" dirty="0" err="1"/>
              <a:t>l’ànima</a:t>
            </a:r>
            <a:r>
              <a:rPr lang="es-ES" dirty="0"/>
              <a:t> presa</a:t>
            </a:r>
          </a:p>
          <a:p>
            <a:r>
              <a:rPr lang="es-ES" dirty="0" err="1"/>
              <a:t>vora</a:t>
            </a:r>
            <a:r>
              <a:rPr lang="es-ES" dirty="0"/>
              <a:t> el </a:t>
            </a:r>
            <a:r>
              <a:rPr lang="es-ES" dirty="0" err="1"/>
              <a:t>barranc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Algadins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 err="1"/>
              <a:t>Vora</a:t>
            </a:r>
            <a:r>
              <a:rPr lang="es-ES" dirty="0"/>
              <a:t> el </a:t>
            </a:r>
            <a:r>
              <a:rPr lang="es-ES" dirty="0" err="1"/>
              <a:t>barranc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Algadins</a:t>
            </a:r>
            <a:r>
              <a:rPr lang="es-ES" dirty="0"/>
              <a:t>,</a:t>
            </a:r>
          </a:p>
          <a:p>
            <a:r>
              <a:rPr lang="es-ES" dirty="0" err="1"/>
              <a:t>s’alcen</a:t>
            </a:r>
            <a:r>
              <a:rPr lang="es-ES" dirty="0"/>
              <a:t> al </a:t>
            </a:r>
            <a:r>
              <a:rPr lang="es-ES" dirty="0" err="1"/>
              <a:t>cel</a:t>
            </a:r>
            <a:r>
              <a:rPr lang="es-ES" dirty="0"/>
              <a:t> </a:t>
            </a:r>
            <a:r>
              <a:rPr lang="es-ES" dirty="0" err="1"/>
              <a:t>quatre</a:t>
            </a:r>
            <a:r>
              <a:rPr lang="es-ES" dirty="0"/>
              <a:t> palmeres;</a:t>
            </a:r>
          </a:p>
          <a:p>
            <a:r>
              <a:rPr lang="es-ES" dirty="0"/>
              <a:t>el </a:t>
            </a:r>
            <a:r>
              <a:rPr lang="es-ES" dirty="0" err="1"/>
              <a:t>vent</a:t>
            </a:r>
            <a:r>
              <a:rPr lang="es-ES" dirty="0"/>
              <a:t>, </a:t>
            </a:r>
            <a:r>
              <a:rPr lang="es-ES" dirty="0" err="1"/>
              <a:t>batent</a:t>
            </a:r>
            <a:r>
              <a:rPr lang="es-ES" dirty="0"/>
              <a:t> ales </a:t>
            </a:r>
            <a:r>
              <a:rPr lang="es-ES" dirty="0" err="1"/>
              <a:t>lleugeres</a:t>
            </a:r>
            <a:r>
              <a:rPr lang="es-ES" dirty="0"/>
              <a:t>,</a:t>
            </a:r>
          </a:p>
          <a:p>
            <a:r>
              <a:rPr lang="es-ES" dirty="0" err="1"/>
              <a:t>mou</a:t>
            </a:r>
            <a:r>
              <a:rPr lang="es-ES" dirty="0"/>
              <a:t> son </a:t>
            </a:r>
            <a:r>
              <a:rPr lang="es-ES" dirty="0" err="1"/>
              <a:t>plomall</a:t>
            </a:r>
            <a:r>
              <a:rPr lang="es-ES" dirty="0"/>
              <a:t> i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seus</a:t>
            </a:r>
            <a:r>
              <a:rPr lang="es-ES" dirty="0"/>
              <a:t> </a:t>
            </a:r>
            <a:r>
              <a:rPr lang="es-ES" dirty="0" err="1"/>
              <a:t>troncs</a:t>
            </a:r>
            <a:r>
              <a:rPr lang="es-ES" dirty="0"/>
              <a:t> </a:t>
            </a:r>
            <a:r>
              <a:rPr lang="es-ES" dirty="0" err="1"/>
              <a:t>fins</a:t>
            </a:r>
            <a:r>
              <a:rPr lang="es-ES" dirty="0"/>
              <a:t>.</a:t>
            </a:r>
          </a:p>
          <a:p>
            <a:r>
              <a:rPr lang="es-ES" dirty="0"/>
              <a:t>En </a:t>
            </a:r>
            <a:r>
              <a:rPr lang="es-ES" dirty="0" err="1"/>
              <a:t>ells</a:t>
            </a:r>
            <a:r>
              <a:rPr lang="es-ES" dirty="0"/>
              <a:t>, </a:t>
            </a:r>
            <a:r>
              <a:rPr lang="es-ES" dirty="0" err="1"/>
              <a:t>milers</a:t>
            </a:r>
            <a:r>
              <a:rPr lang="es-ES" dirty="0"/>
              <a:t> de </a:t>
            </a:r>
            <a:r>
              <a:rPr lang="es-ES" dirty="0" err="1"/>
              <a:t>teuladins</a:t>
            </a:r>
            <a:r>
              <a:rPr lang="es-ES" dirty="0"/>
              <a:t> </a:t>
            </a:r>
          </a:p>
          <a:p>
            <a:r>
              <a:rPr lang="es-ES" dirty="0"/>
              <a:t>fan un </a:t>
            </a:r>
            <a:r>
              <a:rPr lang="es-ES" dirty="0" err="1"/>
              <a:t>soroll</a:t>
            </a:r>
            <a:r>
              <a:rPr lang="es-ES" dirty="0"/>
              <a:t> que el </a:t>
            </a:r>
            <a:r>
              <a:rPr lang="es-ES" dirty="0" err="1"/>
              <a:t>cor</a:t>
            </a:r>
            <a:r>
              <a:rPr lang="es-ES" dirty="0"/>
              <a:t> </a:t>
            </a:r>
            <a:r>
              <a:rPr lang="es-ES" dirty="0" err="1"/>
              <a:t>encisa</a:t>
            </a:r>
            <a:r>
              <a:rPr lang="es-ES" dirty="0"/>
              <a:t>.</a:t>
            </a:r>
          </a:p>
          <a:p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oir</a:t>
            </a:r>
            <a:r>
              <a:rPr lang="es-ES" dirty="0"/>
              <a:t> </a:t>
            </a:r>
            <a:r>
              <a:rPr lang="es-ES" dirty="0" err="1"/>
              <a:t>pogués</a:t>
            </a:r>
            <a:r>
              <a:rPr lang="es-ES" dirty="0"/>
              <a:t> </a:t>
            </a:r>
            <a:r>
              <a:rPr lang="es-ES" dirty="0" err="1"/>
              <a:t>sa</a:t>
            </a:r>
            <a:r>
              <a:rPr lang="es-ES" dirty="0"/>
              <a:t> </a:t>
            </a:r>
            <a:r>
              <a:rPr lang="es-ES" dirty="0" err="1"/>
              <a:t>xiscladissa</a:t>
            </a:r>
            <a:r>
              <a:rPr lang="es-ES" dirty="0"/>
              <a:t>,</a:t>
            </a:r>
          </a:p>
          <a:p>
            <a:r>
              <a:rPr lang="es-ES" dirty="0" err="1"/>
              <a:t>vora</a:t>
            </a:r>
            <a:r>
              <a:rPr lang="es-ES" dirty="0"/>
              <a:t> el </a:t>
            </a:r>
            <a:r>
              <a:rPr lang="es-ES" dirty="0" err="1"/>
              <a:t>barranc</a:t>
            </a:r>
            <a:r>
              <a:rPr lang="es-ES" dirty="0"/>
              <a:t> des </a:t>
            </a:r>
            <a:r>
              <a:rPr lang="es-ES" dirty="0" err="1"/>
              <a:t>Algadins</a:t>
            </a:r>
            <a:r>
              <a:rPr lang="es-ES" dirty="0"/>
              <a:t>!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572000" y="177281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/>
              <a:t>Vora</a:t>
            </a:r>
            <a:r>
              <a:rPr lang="es-ES" dirty="0"/>
              <a:t> el </a:t>
            </a:r>
            <a:r>
              <a:rPr lang="es-ES" dirty="0" err="1"/>
              <a:t>barranc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Algadins</a:t>
            </a:r>
            <a:r>
              <a:rPr lang="es-ES" dirty="0"/>
              <a:t> </a:t>
            </a:r>
          </a:p>
          <a:p>
            <a:r>
              <a:rPr lang="es-ES" dirty="0" err="1"/>
              <a:t>l’aigua</a:t>
            </a:r>
            <a:r>
              <a:rPr lang="es-ES" dirty="0"/>
              <a:t> </a:t>
            </a:r>
            <a:r>
              <a:rPr lang="es-ES" dirty="0" err="1"/>
              <a:t>corrent</a:t>
            </a:r>
            <a:r>
              <a:rPr lang="es-ES" dirty="0"/>
              <a:t> los </a:t>
            </a:r>
            <a:r>
              <a:rPr lang="es-ES" dirty="0" err="1"/>
              <a:t>camps</a:t>
            </a:r>
            <a:r>
              <a:rPr lang="es-ES" dirty="0"/>
              <a:t> anega;</a:t>
            </a:r>
          </a:p>
          <a:p>
            <a:r>
              <a:rPr lang="es-ES" dirty="0"/>
              <a:t>en </a:t>
            </a:r>
            <a:r>
              <a:rPr lang="es-ES" dirty="0" err="1"/>
              <a:t>sos</a:t>
            </a:r>
            <a:r>
              <a:rPr lang="es-ES" dirty="0"/>
              <a:t> </a:t>
            </a:r>
            <a:r>
              <a:rPr lang="es-ES" dirty="0" err="1"/>
              <a:t>espills</a:t>
            </a:r>
            <a:r>
              <a:rPr lang="es-ES" dirty="0"/>
              <a:t> lo sol </a:t>
            </a:r>
            <a:r>
              <a:rPr lang="es-ES" dirty="0" err="1"/>
              <a:t>llampega</a:t>
            </a:r>
            <a:endParaRPr lang="es-ES" dirty="0"/>
          </a:p>
          <a:p>
            <a:r>
              <a:rPr lang="es-ES" dirty="0"/>
              <a:t>i </a:t>
            </a:r>
            <a:r>
              <a:rPr lang="es-ES" dirty="0" err="1"/>
              <a:t>trau</a:t>
            </a:r>
            <a:r>
              <a:rPr lang="es-ES" dirty="0"/>
              <a:t> </a:t>
            </a:r>
            <a:r>
              <a:rPr lang="es-ES" dirty="0" err="1"/>
              <a:t>l’arròs</a:t>
            </a:r>
            <a:r>
              <a:rPr lang="es-ES" dirty="0"/>
              <a:t> verdosos </a:t>
            </a:r>
            <a:r>
              <a:rPr lang="es-ES" dirty="0" err="1"/>
              <a:t>brins</a:t>
            </a:r>
            <a:r>
              <a:rPr lang="es-ES" dirty="0"/>
              <a:t>.</a:t>
            </a:r>
          </a:p>
          <a:p>
            <a:r>
              <a:rPr lang="es-ES" dirty="0" err="1"/>
              <a:t>Sona</a:t>
            </a:r>
            <a:r>
              <a:rPr lang="es-ES" dirty="0"/>
              <a:t> el tic-tac en los </a:t>
            </a:r>
            <a:r>
              <a:rPr lang="es-ES" dirty="0" err="1"/>
              <a:t>molins</a:t>
            </a:r>
            <a:r>
              <a:rPr lang="es-ES" dirty="0"/>
              <a:t>;</a:t>
            </a:r>
          </a:p>
          <a:p>
            <a:r>
              <a:rPr lang="es-ES" dirty="0"/>
              <a:t>i en </a:t>
            </a:r>
            <a:r>
              <a:rPr lang="es-ES" dirty="0" err="1"/>
              <a:t>caure</a:t>
            </a:r>
            <a:r>
              <a:rPr lang="es-ES" dirty="0"/>
              <a:t> el sol, </a:t>
            </a:r>
            <a:r>
              <a:rPr lang="es-ES" dirty="0" err="1"/>
              <a:t>caçadors</a:t>
            </a:r>
            <a:r>
              <a:rPr lang="es-ES" dirty="0"/>
              <a:t> destres,</a:t>
            </a:r>
          </a:p>
          <a:p>
            <a:r>
              <a:rPr lang="es-ES" dirty="0"/>
              <a:t>a joca van </a:t>
            </a:r>
            <a:r>
              <a:rPr lang="es-ES" dirty="0" err="1"/>
              <a:t>d’ànecs</a:t>
            </a:r>
            <a:r>
              <a:rPr lang="es-ES" dirty="0"/>
              <a:t> silvestres,</a:t>
            </a:r>
          </a:p>
          <a:p>
            <a:r>
              <a:rPr lang="es-ES" dirty="0" err="1"/>
              <a:t>Vora</a:t>
            </a:r>
            <a:r>
              <a:rPr lang="es-ES" dirty="0"/>
              <a:t> el </a:t>
            </a:r>
            <a:r>
              <a:rPr lang="es-ES" dirty="0" err="1"/>
              <a:t>barranc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Algadins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 err="1"/>
              <a:t>Vora</a:t>
            </a:r>
            <a:r>
              <a:rPr lang="es-ES" dirty="0"/>
              <a:t> el </a:t>
            </a:r>
            <a:r>
              <a:rPr lang="es-ES" dirty="0" err="1"/>
              <a:t>barranc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Algadins</a:t>
            </a:r>
            <a:r>
              <a:rPr lang="es-ES" dirty="0"/>
              <a:t>,</a:t>
            </a:r>
          </a:p>
          <a:p>
            <a:r>
              <a:rPr lang="es-ES" dirty="0" err="1"/>
              <a:t>mourà</a:t>
            </a:r>
            <a:r>
              <a:rPr lang="es-ES" dirty="0"/>
              <a:t> </a:t>
            </a:r>
            <a:r>
              <a:rPr lang="es-ES" dirty="0" err="1"/>
              <a:t>demà</a:t>
            </a:r>
            <a:r>
              <a:rPr lang="es-ES" dirty="0"/>
              <a:t> les palmes </a:t>
            </a:r>
            <a:r>
              <a:rPr lang="es-ES" dirty="0" err="1"/>
              <a:t>l’aire</a:t>
            </a:r>
            <a:r>
              <a:rPr lang="es-ES" dirty="0"/>
              <a:t>;</a:t>
            </a:r>
          </a:p>
          <a:p>
            <a:r>
              <a:rPr lang="es-ES" dirty="0"/>
              <a:t>Li donaran los </a:t>
            </a:r>
            <a:r>
              <a:rPr lang="es-ES" dirty="0" err="1"/>
              <a:t>horts</a:t>
            </a:r>
            <a:r>
              <a:rPr lang="es-ES" dirty="0"/>
              <a:t> son </a:t>
            </a:r>
            <a:r>
              <a:rPr lang="es-ES" dirty="0" err="1"/>
              <a:t>flaire</a:t>
            </a:r>
            <a:r>
              <a:rPr lang="es-ES" dirty="0"/>
              <a:t>,</a:t>
            </a:r>
          </a:p>
          <a:p>
            <a:r>
              <a:rPr lang="es-ES" dirty="0"/>
              <a:t>i </a:t>
            </a:r>
            <a:r>
              <a:rPr lang="es-ES" dirty="0" err="1"/>
              <a:t>sa</a:t>
            </a:r>
            <a:r>
              <a:rPr lang="es-ES" dirty="0"/>
              <a:t> </a:t>
            </a:r>
            <a:r>
              <a:rPr lang="es-ES" dirty="0" err="1"/>
              <a:t>cantúria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teuladins</a:t>
            </a:r>
            <a:r>
              <a:rPr lang="es-ES" dirty="0"/>
              <a:t>.</a:t>
            </a:r>
          </a:p>
          <a:p>
            <a:r>
              <a:rPr lang="es-ES" dirty="0"/>
              <a:t>El mas </a:t>
            </a:r>
            <a:r>
              <a:rPr lang="es-ES" dirty="0" err="1"/>
              <a:t>demà</a:t>
            </a:r>
            <a:r>
              <a:rPr lang="es-ES" dirty="0"/>
              <a:t> </a:t>
            </a:r>
            <a:r>
              <a:rPr lang="es-ES" dirty="0" err="1"/>
              <a:t>guardarà</a:t>
            </a:r>
            <a:r>
              <a:rPr lang="es-ES" dirty="0"/>
              <a:t> </a:t>
            </a:r>
            <a:r>
              <a:rPr lang="es-ES" dirty="0" err="1"/>
              <a:t>dins</a:t>
            </a:r>
            <a:endParaRPr lang="es-ES" dirty="0"/>
          </a:p>
          <a:p>
            <a:r>
              <a:rPr lang="es-ES" dirty="0" err="1"/>
              <a:t>dolços</a:t>
            </a:r>
            <a:r>
              <a:rPr lang="es-ES" dirty="0"/>
              <a:t> records i </a:t>
            </a:r>
            <a:r>
              <a:rPr lang="es-ES" dirty="0" err="1"/>
              <a:t>imatges</a:t>
            </a:r>
            <a:r>
              <a:rPr lang="es-ES" dirty="0"/>
              <a:t> </a:t>
            </a:r>
            <a:r>
              <a:rPr lang="es-ES" dirty="0" err="1"/>
              <a:t>belles</a:t>
            </a:r>
            <a:r>
              <a:rPr lang="es-ES" dirty="0"/>
              <a:t>;</a:t>
            </a:r>
          </a:p>
          <a:p>
            <a:r>
              <a:rPr lang="es-ES" dirty="0" err="1"/>
              <a:t>jo</a:t>
            </a:r>
            <a:r>
              <a:rPr lang="es-ES" dirty="0"/>
              <a:t> no podré </a:t>
            </a:r>
            <a:r>
              <a:rPr lang="es-ES" dirty="0" err="1"/>
              <a:t>gojar</a:t>
            </a:r>
            <a:r>
              <a:rPr lang="es-ES" dirty="0"/>
              <a:t> </a:t>
            </a:r>
            <a:r>
              <a:rPr lang="es-ES" dirty="0" err="1"/>
              <a:t>d’elles</a:t>
            </a:r>
            <a:r>
              <a:rPr lang="es-ES" dirty="0"/>
              <a:t>,</a:t>
            </a:r>
          </a:p>
          <a:p>
            <a:r>
              <a:rPr lang="es-ES" dirty="0" err="1"/>
              <a:t>vora</a:t>
            </a:r>
            <a:r>
              <a:rPr lang="es-ES" dirty="0"/>
              <a:t> el </a:t>
            </a:r>
            <a:r>
              <a:rPr lang="es-ES" dirty="0" err="1"/>
              <a:t>barranc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algadins</a:t>
            </a:r>
            <a:r>
              <a:rPr lang="es-ES" dirty="0"/>
              <a:t>!</a:t>
            </a:r>
          </a:p>
        </p:txBody>
      </p:sp>
      <p:sp>
        <p:nvSpPr>
          <p:cNvPr id="9" name="8 Abrir llave"/>
          <p:cNvSpPr/>
          <p:nvPr/>
        </p:nvSpPr>
        <p:spPr>
          <a:xfrm>
            <a:off x="179512" y="1844824"/>
            <a:ext cx="360040" cy="2328649"/>
          </a:xfrm>
          <a:prstGeom prst="leftBrace">
            <a:avLst/>
          </a:prstGeom>
          <a:ln>
            <a:solidFill>
              <a:schemeClr val="accent3">
                <a:lumMod val="20000"/>
                <a:lumOff val="80000"/>
                <a:alpha val="8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Abrir llave"/>
          <p:cNvSpPr/>
          <p:nvPr/>
        </p:nvSpPr>
        <p:spPr>
          <a:xfrm>
            <a:off x="4391980" y="1751335"/>
            <a:ext cx="360040" cy="2328649"/>
          </a:xfrm>
          <a:prstGeom prst="leftBrace">
            <a:avLst/>
          </a:prstGeom>
          <a:ln>
            <a:solidFill>
              <a:schemeClr val="accent3">
                <a:lumMod val="20000"/>
                <a:lumOff val="80000"/>
                <a:alpha val="8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Abrir llave"/>
          <p:cNvSpPr/>
          <p:nvPr/>
        </p:nvSpPr>
        <p:spPr>
          <a:xfrm>
            <a:off x="151892" y="4390526"/>
            <a:ext cx="360040" cy="2328649"/>
          </a:xfrm>
          <a:prstGeom prst="leftBrace">
            <a:avLst/>
          </a:prstGeom>
          <a:ln>
            <a:solidFill>
              <a:schemeClr val="accent3">
                <a:lumMod val="20000"/>
                <a:lumOff val="80000"/>
                <a:alpha val="8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Abrir llave"/>
          <p:cNvSpPr/>
          <p:nvPr/>
        </p:nvSpPr>
        <p:spPr>
          <a:xfrm>
            <a:off x="4391980" y="4245481"/>
            <a:ext cx="360040" cy="2328649"/>
          </a:xfrm>
          <a:prstGeom prst="leftBrace">
            <a:avLst/>
          </a:prstGeom>
          <a:ln>
            <a:solidFill>
              <a:schemeClr val="accent3">
                <a:lumMod val="20000"/>
                <a:lumOff val="80000"/>
                <a:alpha val="8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Esquema </a:t>
            </a:r>
            <a:r>
              <a:rPr lang="ca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mètric</a:t>
            </a:r>
            <a:endParaRPr lang="ca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968038"/>
              </p:ext>
            </p:extLst>
          </p:nvPr>
        </p:nvGraphicFramePr>
        <p:xfrm>
          <a:off x="251520" y="1412776"/>
          <a:ext cx="9073008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4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bbles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1065</TotalTime>
  <Words>730</Words>
  <Application>Microsoft Office PowerPoint</Application>
  <PresentationFormat>Presentación en pantalla (4:3)</PresentationFormat>
  <Paragraphs>113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Bubbles</vt:lpstr>
      <vt:lpstr>Presentación de PowerPoint</vt:lpstr>
      <vt:lpstr>Presentación de PowerPoint</vt:lpstr>
      <vt:lpstr>L’AUTOR</vt:lpstr>
      <vt:lpstr>Lo Rat Penat (1878)</vt:lpstr>
      <vt:lpstr>LA RENAIXENÇA</vt:lpstr>
      <vt:lpstr> EL ROMANTICISME</vt:lpstr>
      <vt:lpstr>El barranc dels algadins</vt:lpstr>
      <vt:lpstr>Estructura</vt:lpstr>
      <vt:lpstr>Esquema mètric</vt:lpstr>
      <vt:lpstr>Presentación de PowerPoint</vt:lpstr>
      <vt:lpstr>Presentación de PowerPoint</vt:lpstr>
      <vt:lpstr>Figures retòriques</vt:lpstr>
      <vt:lpstr>Característiques del Romanticisme</vt:lpstr>
      <vt:lpstr>Versió cantada</vt:lpstr>
      <vt:lpstr>Conclusió</vt:lpstr>
      <vt:lpstr>Vocabulari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</dc:creator>
  <cp:lastModifiedBy>Isabella</cp:lastModifiedBy>
  <cp:revision>39</cp:revision>
  <dcterms:created xsi:type="dcterms:W3CDTF">2011-02-11T19:40:33Z</dcterms:created>
  <dcterms:modified xsi:type="dcterms:W3CDTF">2011-02-16T14:20:35Z</dcterms:modified>
</cp:coreProperties>
</file>