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a-ES" smtClean="0"/>
              <a:t>Feu clic a la icona per afegir una imatge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PRESENT SIMPLE: MORE THINGS</a:t>
            </a:r>
            <a:endParaRPr lang="es-ES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0888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mtClean="0"/>
              <a:t>SUMMARIES: </a:t>
            </a:r>
            <a:r>
              <a:rPr lang="es-ES" dirty="0" smtClean="0"/>
              <a:t>FORM AND USE</a:t>
            </a:r>
            <a:endParaRPr lang="es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0970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Contenidor de contingut 3" descr="http://misskellyknowsbest.com/wp-content/uploads/2012/04/mind_map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7992888" cy="61926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3488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tge 1" descr="http://www.engames.eu/wp-content/uploads/2014/02/Present-simple-tensecor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3" y="548680"/>
            <a:ext cx="7056784" cy="51125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7157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WORD ORDER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69627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1800" dirty="0" smtClean="0"/>
              <a:t>AFFIRMATTIVE, NEGATIVE AND INTERROGATIVE</a:t>
            </a:r>
            <a:endParaRPr lang="es-ES" sz="1800" dirty="0"/>
          </a:p>
        </p:txBody>
      </p:sp>
      <p:pic>
        <p:nvPicPr>
          <p:cNvPr id="3" name="Imatge 2" descr="http://afinanto.files.wordpress.com/2011/03/simple-present-tens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212976"/>
            <a:ext cx="2952328" cy="19442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5374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619672" y="1027664"/>
            <a:ext cx="6448562" cy="529128"/>
          </a:xfrm>
        </p:spPr>
        <p:txBody>
          <a:bodyPr>
            <a:normAutofit/>
          </a:bodyPr>
          <a:lstStyle/>
          <a:p>
            <a:r>
              <a:rPr lang="es-ES" sz="1800" dirty="0" smtClean="0">
                <a:solidFill>
                  <a:schemeClr val="accent3"/>
                </a:solidFill>
              </a:rPr>
              <a:t>INTERROGATIVE SENTENCES: YES/NO, WH-, WHO SUBECT</a:t>
            </a:r>
            <a:endParaRPr lang="es-ES" sz="1800" dirty="0">
              <a:solidFill>
                <a:schemeClr val="accent3"/>
              </a:solidFill>
            </a:endParaRPr>
          </a:p>
        </p:txBody>
      </p:sp>
      <p:pic>
        <p:nvPicPr>
          <p:cNvPr id="3" name="Imatge 2" descr="http://tak-to-ent.net/inglsh/PresentSimpl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988840"/>
            <a:ext cx="6408712" cy="4176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44769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FREQUENCY ADVERBS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30869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3" name="Imatge 2" descr="http://www.e-angielski.com/files/5846_711423378870806_259179778_n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692696"/>
            <a:ext cx="6048672" cy="5112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79158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</TotalTime>
  <Words>28</Words>
  <Application>Microsoft Office PowerPoint</Application>
  <PresentationFormat>On-screen Show (4:3)</PresentationFormat>
  <Paragraphs>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Century Gothic</vt:lpstr>
      <vt:lpstr>Wingdings 2</vt:lpstr>
      <vt:lpstr>Austin</vt:lpstr>
      <vt:lpstr>PRESENT SIMPLE: MORE THINGS</vt:lpstr>
      <vt:lpstr>SUMMARIES: FORM AND USE</vt:lpstr>
      <vt:lpstr>PowerPoint Presentation</vt:lpstr>
      <vt:lpstr>PowerPoint Presentation</vt:lpstr>
      <vt:lpstr>WORD ORDER</vt:lpstr>
      <vt:lpstr>AFFIRMATTIVE, NEGATIVE AND INTERROGATIVE</vt:lpstr>
      <vt:lpstr>INTERROGATIVE SENTENCES: YES/NO, WH-, WHO SUBECT</vt:lpstr>
      <vt:lpstr>FREQUENCY ADVERBS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SIMPLE: MORE THINGS</dc:title>
  <dc:creator>sprof</dc:creator>
  <cp:lastModifiedBy>Aida Lopez</cp:lastModifiedBy>
  <cp:revision>5</cp:revision>
  <dcterms:created xsi:type="dcterms:W3CDTF">2014-09-05T09:19:13Z</dcterms:created>
  <dcterms:modified xsi:type="dcterms:W3CDTF">2015-08-25T05:22:59Z</dcterms:modified>
</cp:coreProperties>
</file>