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Imatge 3" descr="http://tx.english-ch.com/teacher/charm/present-tense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5624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Contenidor de contingut 3" descr="http://www.pearltrees.com/s/pic/or/simple-present-spelling-rule-6092176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43" y="-24714"/>
            <a:ext cx="7144465" cy="61508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7672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3657600" lvl="8" indent="0">
              <a:buNone/>
            </a:pPr>
            <a:endParaRPr lang="es-ES" sz="72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marL="3657600" lvl="8" indent="0">
              <a:buNone/>
            </a:pPr>
            <a:r>
              <a:rPr lang="es-ES" sz="7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PRESENT SIMPLE:</a:t>
            </a:r>
          </a:p>
          <a:p>
            <a:pPr marL="3657600" lvl="8" indent="0">
              <a:buNone/>
            </a:pPr>
            <a:r>
              <a:rPr lang="es-ES" sz="7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FORM</a:t>
            </a:r>
            <a:endParaRPr lang="es-ES" sz="72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9440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Contenidor de contingut 3" descr="http://www.shopkabinet.sk/files/img/products/sk_plc_aj_zm100x70_present_simple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620688"/>
            <a:ext cx="6579603" cy="5505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3050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pPr lvl="7"/>
            <a:r>
              <a:rPr lang="es-ES" sz="8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USE</a:t>
            </a:r>
            <a:endParaRPr lang="es-ES" sz="8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43021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Imatge 3" descr="http://wiki-u.wikispaces.com/file/view/simplepresent%20POSTER.png/363120584/416x317/simplepresent%20POSTER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0"/>
            <a:ext cx="7920880" cy="65973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92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Contenidor d'imatge 4" descr="http://englishteachermarina.files.wordpress.com/2012/11/daily-routines.jpg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3" b="633"/>
          <a:stretch>
            <a:fillRect/>
          </a:stretch>
        </p:blipFill>
        <p:spPr bwMode="auto">
          <a:xfrm>
            <a:off x="1259632" y="612774"/>
            <a:ext cx="6019056" cy="60565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7667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6600" dirty="0" smtClean="0"/>
              <a:t>FORM AND USE: SUMMARY</a:t>
            </a:r>
            <a:endParaRPr lang="es-ES" sz="6600" dirty="0"/>
          </a:p>
        </p:txBody>
      </p:sp>
    </p:spTree>
    <p:extLst>
      <p:ext uri="{BB962C8B-B14F-4D97-AF65-F5344CB8AC3E}">
        <p14:creationId xmlns:p14="http://schemas.microsoft.com/office/powerpoint/2010/main" val="3946304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Contenidor de contingut 3" descr="http://www.livhambrett.com/wp-content/uploads/2013/08/EMS-present-simple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005" y="404664"/>
            <a:ext cx="7597989" cy="57214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0058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" y="1"/>
            <a:ext cx="8458200" cy="679621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MORE THINGS ABOUT THE PRESENT SIMPLE</a:t>
            </a:r>
            <a:endParaRPr lang="es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559791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16</Words>
  <Application>Microsoft Office PowerPoint</Application>
  <PresentationFormat>On-screen Show (4:3)</PresentationFormat>
  <Paragraphs>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</vt:lpstr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MORE THINGS ABOUT THE PRESENT SIMPLE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sprof</dc:creator>
  <cp:lastModifiedBy>Aida Lopez</cp:lastModifiedBy>
  <cp:revision>11</cp:revision>
  <dcterms:created xsi:type="dcterms:W3CDTF">2014-09-04T09:59:02Z</dcterms:created>
  <dcterms:modified xsi:type="dcterms:W3CDTF">2015-08-25T05:22:15Z</dcterms:modified>
</cp:coreProperties>
</file>