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58A06-E030-4ABE-A21A-B18E16FAF937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42DF4-88A5-402C-B7D2-78C95982AE9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STREET FOOD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countries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people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cook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sell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snacks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street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It’s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popular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world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79912" y="1484784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EAT ON THE STREET</a:t>
            </a:r>
            <a:endParaRPr lang="es-ES" sz="2800" dirty="0"/>
          </a:p>
        </p:txBody>
      </p:sp>
      <p:pic>
        <p:nvPicPr>
          <p:cNvPr id="5" name="4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2122909" cy="29460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descarg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988840"/>
            <a:ext cx="3471775" cy="2136477"/>
          </a:xfrm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STREET FOOD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1600" y="4437112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In </a:t>
            </a:r>
            <a:r>
              <a:rPr lang="es-ES" sz="3200" dirty="0" err="1" smtClean="0">
                <a:solidFill>
                  <a:schemeClr val="tx2">
                    <a:lumMod val="75000"/>
                  </a:schemeClr>
                </a:solidFill>
              </a:rPr>
              <a:t>Mexico</a:t>
            </a:r>
            <a:r>
              <a:rPr lang="es-ES" sz="3200" dirty="0" smtClean="0"/>
              <a:t>, </a:t>
            </a:r>
            <a:r>
              <a:rPr lang="es-ES" sz="3200" dirty="0" err="1" smtClean="0"/>
              <a:t>people</a:t>
            </a:r>
            <a:r>
              <a:rPr lang="es-ES" sz="3200" dirty="0" smtClean="0"/>
              <a:t> </a:t>
            </a:r>
            <a:r>
              <a:rPr lang="es-ES" sz="3200" dirty="0" err="1" smtClean="0"/>
              <a:t>love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burritos</a:t>
            </a:r>
            <a:r>
              <a:rPr lang="es-ES" sz="3200" dirty="0" smtClean="0"/>
              <a:t>. </a:t>
            </a:r>
            <a:r>
              <a:rPr lang="es-ES" sz="3200" dirty="0" err="1" smtClean="0"/>
              <a:t>They’ve</a:t>
            </a:r>
            <a:r>
              <a:rPr lang="es-ES" sz="3200" dirty="0" smtClean="0"/>
              <a:t> </a:t>
            </a:r>
            <a:r>
              <a:rPr lang="es-ES" sz="3200" dirty="0" err="1" smtClean="0"/>
              <a:t>got</a:t>
            </a:r>
            <a:r>
              <a:rPr lang="es-ES" sz="3200" dirty="0" smtClean="0"/>
              <a:t> </a:t>
            </a:r>
            <a:r>
              <a:rPr lang="es-ES" sz="3200" dirty="0" err="1" smtClean="0"/>
              <a:t>beef</a:t>
            </a:r>
            <a:r>
              <a:rPr lang="es-ES" sz="3200" dirty="0" smtClean="0"/>
              <a:t> , </a:t>
            </a:r>
            <a:r>
              <a:rPr lang="es-ES" sz="3200" dirty="0" err="1" smtClean="0"/>
              <a:t>cheese</a:t>
            </a:r>
            <a:r>
              <a:rPr lang="es-ES" sz="3200" dirty="0" smtClean="0"/>
              <a:t>, </a:t>
            </a:r>
            <a:r>
              <a:rPr lang="es-ES" sz="3200" dirty="0" err="1" smtClean="0"/>
              <a:t>tomatoes</a:t>
            </a:r>
            <a:r>
              <a:rPr lang="es-ES" sz="3200" smtClean="0"/>
              <a:t>, </a:t>
            </a:r>
            <a:r>
              <a:rPr lang="es-ES" sz="3200" dirty="0" err="1" smtClean="0"/>
              <a:t>onions</a:t>
            </a:r>
            <a:r>
              <a:rPr lang="es-ES" sz="3200" dirty="0" smtClean="0"/>
              <a:t>, </a:t>
            </a:r>
            <a:r>
              <a:rPr lang="es-ES" sz="3200" dirty="0" err="1" smtClean="0"/>
              <a:t>salt</a:t>
            </a:r>
            <a:r>
              <a:rPr lang="es-ES" sz="3200" dirty="0" smtClean="0"/>
              <a:t>, </a:t>
            </a:r>
            <a:r>
              <a:rPr lang="es-ES" sz="3200" dirty="0" err="1" smtClean="0"/>
              <a:t>pepper</a:t>
            </a:r>
            <a:r>
              <a:rPr lang="es-ES" sz="3200" dirty="0" smtClean="0"/>
              <a:t> and </a:t>
            </a:r>
            <a:r>
              <a:rPr lang="es-ES" sz="3200" dirty="0" err="1" smtClean="0"/>
              <a:t>some</a:t>
            </a:r>
            <a:r>
              <a:rPr lang="es-ES" sz="3200" dirty="0" smtClean="0"/>
              <a:t> </a:t>
            </a:r>
            <a:r>
              <a:rPr lang="es-ES" sz="3200" dirty="0" err="1" smtClean="0"/>
              <a:t>spices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7" name="6 Imagen" descr="descarga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276872"/>
            <a:ext cx="2676525" cy="170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descarga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2830604" cy="2246511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In </a:t>
            </a:r>
            <a:r>
              <a:rPr lang="es-ES" sz="3600" dirty="0" err="1" smtClean="0">
                <a:solidFill>
                  <a:schemeClr val="tx2"/>
                </a:solidFill>
              </a:rPr>
              <a:t>Cambodia</a:t>
            </a:r>
            <a:r>
              <a:rPr lang="es-ES" sz="3600" dirty="0" smtClean="0"/>
              <a:t>,  </a:t>
            </a:r>
            <a:r>
              <a:rPr lang="es-ES" sz="3600" dirty="0" err="1" smtClean="0"/>
              <a:t>people</a:t>
            </a:r>
            <a:r>
              <a:rPr lang="es-ES" sz="3600" dirty="0" smtClean="0"/>
              <a:t> </a:t>
            </a:r>
            <a:r>
              <a:rPr lang="es-ES" sz="3600" dirty="0" err="1" smtClean="0"/>
              <a:t>like</a:t>
            </a:r>
            <a:r>
              <a:rPr lang="es-ES" sz="3600" dirty="0" smtClean="0"/>
              <a:t> </a:t>
            </a:r>
            <a:r>
              <a:rPr lang="es-ES" sz="3600" dirty="0" smtClean="0">
                <a:solidFill>
                  <a:srgbClr val="FF0000"/>
                </a:solidFill>
              </a:rPr>
              <a:t>spiders</a:t>
            </a:r>
            <a:r>
              <a:rPr lang="es-ES" sz="3600" dirty="0" smtClean="0"/>
              <a:t>. </a:t>
            </a:r>
            <a:r>
              <a:rPr lang="es-ES" sz="3600" dirty="0" err="1" smtClean="0"/>
              <a:t>They’re</a:t>
            </a:r>
            <a:r>
              <a:rPr lang="es-ES" sz="3600" dirty="0" smtClean="0"/>
              <a:t> a popular </a:t>
            </a:r>
            <a:r>
              <a:rPr lang="es-ES" sz="3600" dirty="0" err="1" smtClean="0"/>
              <a:t>snack</a:t>
            </a:r>
            <a:r>
              <a:rPr lang="es-ES" sz="3600" dirty="0" smtClean="0"/>
              <a:t>. </a:t>
            </a:r>
            <a:r>
              <a:rPr lang="es-ES" sz="3600" dirty="0" err="1" smtClean="0"/>
              <a:t>People</a:t>
            </a:r>
            <a:r>
              <a:rPr lang="es-ES" sz="3600" dirty="0" smtClean="0"/>
              <a:t> </a:t>
            </a:r>
            <a:r>
              <a:rPr lang="es-ES" sz="3600" dirty="0" err="1" smtClean="0"/>
              <a:t>cook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spiders </a:t>
            </a:r>
            <a:r>
              <a:rPr lang="es-ES" sz="3600" dirty="0" err="1" smtClean="0"/>
              <a:t>with</a:t>
            </a:r>
            <a:r>
              <a:rPr lang="es-ES" sz="3600" dirty="0" smtClean="0"/>
              <a:t> </a:t>
            </a:r>
            <a:r>
              <a:rPr lang="es-ES" sz="3600" dirty="0" err="1" smtClean="0"/>
              <a:t>oil</a:t>
            </a:r>
            <a:r>
              <a:rPr lang="es-ES" sz="3600" dirty="0" smtClean="0"/>
              <a:t>, </a:t>
            </a:r>
            <a:r>
              <a:rPr lang="es-ES" sz="3600" dirty="0" err="1" smtClean="0"/>
              <a:t>salt</a:t>
            </a:r>
            <a:r>
              <a:rPr lang="es-ES" sz="3600" dirty="0" smtClean="0"/>
              <a:t> and </a:t>
            </a:r>
            <a:r>
              <a:rPr lang="es-ES" sz="3600" dirty="0" err="1" smtClean="0"/>
              <a:t>sugar</a:t>
            </a:r>
            <a:r>
              <a:rPr lang="es-ES" sz="3600" dirty="0" smtClean="0"/>
              <a:t>.</a:t>
            </a:r>
            <a:endParaRPr lang="es-ES" sz="36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STREET FOOD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7" name="6 Imagen" descr="cambodia-locator-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055" y="4149080"/>
            <a:ext cx="3744417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descarga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44824"/>
            <a:ext cx="2952328" cy="1856941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In </a:t>
            </a:r>
            <a:r>
              <a:rPr lang="es-ES" sz="4000" dirty="0" smtClean="0">
                <a:solidFill>
                  <a:schemeClr val="tx2">
                    <a:lumMod val="75000"/>
                  </a:schemeClr>
                </a:solidFill>
              </a:rPr>
              <a:t>Malaysia</a:t>
            </a:r>
            <a:r>
              <a:rPr lang="es-ES" sz="4000" dirty="0" smtClean="0"/>
              <a:t>, </a:t>
            </a:r>
            <a:r>
              <a:rPr lang="es-ES" sz="4000" dirty="0" err="1" smtClean="0"/>
              <a:t>people</a:t>
            </a:r>
            <a:r>
              <a:rPr lang="es-ES" sz="4000" dirty="0" smtClean="0"/>
              <a:t> </a:t>
            </a:r>
            <a:r>
              <a:rPr lang="es-ES" sz="4000" dirty="0" err="1" smtClean="0"/>
              <a:t>love</a:t>
            </a:r>
            <a:r>
              <a:rPr lang="es-ES" sz="4000" dirty="0" smtClean="0"/>
              <a:t> </a:t>
            </a:r>
            <a:r>
              <a:rPr lang="es-ES" sz="4000" dirty="0" err="1" smtClean="0">
                <a:solidFill>
                  <a:srgbClr val="FF0000"/>
                </a:solidFill>
              </a:rPr>
              <a:t>chicken</a:t>
            </a:r>
            <a:r>
              <a:rPr lang="es-ES" sz="4000" dirty="0" smtClean="0">
                <a:solidFill>
                  <a:srgbClr val="FF0000"/>
                </a:solidFill>
              </a:rPr>
              <a:t> </a:t>
            </a:r>
            <a:r>
              <a:rPr lang="es-ES" sz="4000" dirty="0" err="1" smtClean="0">
                <a:solidFill>
                  <a:srgbClr val="FF0000"/>
                </a:solidFill>
              </a:rPr>
              <a:t>satay</a:t>
            </a:r>
            <a:r>
              <a:rPr lang="es-ES" sz="4000" dirty="0" smtClean="0"/>
              <a:t>. </a:t>
            </a:r>
            <a:r>
              <a:rPr lang="es-ES" sz="4000" dirty="0" err="1" smtClean="0"/>
              <a:t>It’s</a:t>
            </a:r>
            <a:r>
              <a:rPr lang="es-ES" sz="4000" dirty="0" smtClean="0"/>
              <a:t> </a:t>
            </a:r>
            <a:r>
              <a:rPr lang="es-ES" sz="4000" dirty="0" err="1" smtClean="0"/>
              <a:t>got</a:t>
            </a:r>
            <a:r>
              <a:rPr lang="es-ES" sz="4000" dirty="0" smtClean="0"/>
              <a:t> </a:t>
            </a:r>
            <a:r>
              <a:rPr lang="es-ES" sz="4000" dirty="0" err="1" smtClean="0"/>
              <a:t>chicken</a:t>
            </a:r>
            <a:r>
              <a:rPr lang="es-ES" sz="4000" dirty="0" smtClean="0"/>
              <a:t>, </a:t>
            </a:r>
            <a:r>
              <a:rPr lang="es-ES" sz="4000" dirty="0" err="1" smtClean="0"/>
              <a:t>spices</a:t>
            </a:r>
            <a:r>
              <a:rPr lang="es-ES" sz="4000" dirty="0"/>
              <a:t> </a:t>
            </a:r>
            <a:r>
              <a:rPr lang="es-ES" sz="4000" dirty="0" smtClean="0"/>
              <a:t>and a </a:t>
            </a:r>
            <a:r>
              <a:rPr lang="es-ES" sz="4000" dirty="0" err="1" smtClean="0"/>
              <a:t>stick</a:t>
            </a:r>
            <a:r>
              <a:rPr lang="es-ES" sz="4000" dirty="0" smtClean="0"/>
              <a:t>.</a:t>
            </a:r>
            <a:endParaRPr lang="es-ES" sz="40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STREET FOOD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7" name="6 Imagen" descr="descarga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3848371"/>
            <a:ext cx="2664296" cy="2152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In </a:t>
            </a:r>
            <a:r>
              <a:rPr lang="es-ES" sz="4000" dirty="0" err="1" smtClean="0"/>
              <a:t>Italy</a:t>
            </a:r>
            <a:r>
              <a:rPr lang="es-ES" sz="4000" dirty="0" smtClean="0"/>
              <a:t>, </a:t>
            </a:r>
            <a:r>
              <a:rPr lang="es-ES" sz="4000" dirty="0" err="1" smtClean="0"/>
              <a:t>people</a:t>
            </a:r>
            <a:r>
              <a:rPr lang="es-ES" sz="4000" dirty="0" smtClean="0"/>
              <a:t> </a:t>
            </a:r>
            <a:r>
              <a:rPr lang="es-ES" sz="4000" dirty="0" err="1" smtClean="0"/>
              <a:t>love</a:t>
            </a:r>
            <a:r>
              <a:rPr lang="es-ES" sz="4000" dirty="0" smtClean="0"/>
              <a:t> </a:t>
            </a:r>
            <a:r>
              <a:rPr lang="es-ES" sz="4000" dirty="0" smtClean="0">
                <a:solidFill>
                  <a:srgbClr val="FF0000"/>
                </a:solidFill>
              </a:rPr>
              <a:t>pasta</a:t>
            </a:r>
            <a:r>
              <a:rPr lang="es-ES" sz="4000" dirty="0" smtClean="0"/>
              <a:t>. </a:t>
            </a:r>
            <a:r>
              <a:rPr lang="es-ES" sz="4000" dirty="0" err="1" smtClean="0"/>
              <a:t>They</a:t>
            </a:r>
            <a:r>
              <a:rPr lang="es-ES" sz="4000" dirty="0" smtClean="0"/>
              <a:t> </a:t>
            </a:r>
            <a:r>
              <a:rPr lang="es-ES" sz="4000" dirty="0" err="1" smtClean="0"/>
              <a:t>eat</a:t>
            </a:r>
            <a:r>
              <a:rPr lang="es-ES" sz="4000" dirty="0" smtClean="0"/>
              <a:t> pasta </a:t>
            </a:r>
            <a:r>
              <a:rPr lang="es-ES" sz="4000" dirty="0" err="1" smtClean="0"/>
              <a:t>with</a:t>
            </a:r>
            <a:r>
              <a:rPr lang="es-ES" sz="4000" dirty="0" smtClean="0"/>
              <a:t> </a:t>
            </a:r>
            <a:r>
              <a:rPr lang="es-ES" sz="4000" dirty="0" err="1" smtClean="0"/>
              <a:t>tomato</a:t>
            </a:r>
            <a:r>
              <a:rPr lang="es-ES" sz="4000" dirty="0" smtClean="0"/>
              <a:t>, </a:t>
            </a:r>
            <a:r>
              <a:rPr lang="es-ES" sz="4000" dirty="0" err="1" smtClean="0"/>
              <a:t>meat</a:t>
            </a:r>
            <a:r>
              <a:rPr lang="es-ES" sz="4000" dirty="0" smtClean="0"/>
              <a:t>, </a:t>
            </a:r>
            <a:r>
              <a:rPr lang="es-ES" sz="4000" dirty="0" err="1" smtClean="0"/>
              <a:t>nuts</a:t>
            </a:r>
            <a:r>
              <a:rPr lang="es-ES" sz="4000" dirty="0" smtClean="0"/>
              <a:t>, olives, </a:t>
            </a:r>
            <a:r>
              <a:rPr lang="es-ES" sz="4000" dirty="0" err="1" smtClean="0"/>
              <a:t>seafood</a:t>
            </a:r>
            <a:r>
              <a:rPr lang="es-ES" sz="4000" dirty="0" smtClean="0"/>
              <a:t> and </a:t>
            </a:r>
            <a:r>
              <a:rPr lang="es-ES" sz="4000" dirty="0" err="1" smtClean="0"/>
              <a:t>cheese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STREET FOOD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8" name="7 Marcador de contenido" descr="descarga (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844824"/>
            <a:ext cx="3443861" cy="2304256"/>
          </a:xfrm>
        </p:spPr>
      </p:pic>
      <p:pic>
        <p:nvPicPr>
          <p:cNvPr id="9" name="8 Imagen" descr="descarga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4005064"/>
            <a:ext cx="1952625" cy="2343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food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popular </a:t>
            </a:r>
            <a:r>
              <a:rPr lang="es-ES" dirty="0" err="1" smtClean="0">
                <a:solidFill>
                  <a:srgbClr val="FF0000"/>
                </a:solidFill>
              </a:rPr>
              <a:t>street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err="1" smtClean="0">
                <a:solidFill>
                  <a:srgbClr val="FF0000"/>
                </a:solidFill>
              </a:rPr>
              <a:t>food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>in </a:t>
            </a:r>
            <a:r>
              <a:rPr lang="es-ES" dirty="0" err="1" smtClean="0"/>
              <a:t>the</a:t>
            </a:r>
            <a:r>
              <a:rPr lang="es-ES" dirty="0" smtClean="0"/>
              <a:t> UK?</a:t>
            </a:r>
            <a:endParaRPr lang="es-ES" dirty="0"/>
          </a:p>
        </p:txBody>
      </p:sp>
      <p:pic>
        <p:nvPicPr>
          <p:cNvPr id="6" name="5 Imagen" descr="descarga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356992"/>
            <a:ext cx="1876425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132</Words>
  <Application>Microsoft Office PowerPoint</Application>
  <PresentationFormat>Presentación en pantalla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STREET FOOD</vt:lpstr>
      <vt:lpstr>STREET FOOD</vt:lpstr>
      <vt:lpstr>STREET FOOD</vt:lpstr>
      <vt:lpstr>STREET FOOD</vt:lpstr>
      <vt:lpstr>STREET FOOD</vt:lpstr>
      <vt:lpstr>What food is a popular street food in the UK?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STREET FOOD</dc:title>
  <dc:creator>Castell</dc:creator>
  <cp:lastModifiedBy>Castell</cp:lastModifiedBy>
  <cp:revision>11</cp:revision>
  <dcterms:created xsi:type="dcterms:W3CDTF">2016-10-08T17:28:25Z</dcterms:created>
  <dcterms:modified xsi:type="dcterms:W3CDTF">2016-10-08T19:15:09Z</dcterms:modified>
</cp:coreProperties>
</file>