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6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2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26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47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306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91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31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9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02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944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83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16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7FE24-5600-4C79-A41D-D1F29D269E68}" type="datetimeFigureOut">
              <a:rPr lang="es-ES" smtClean="0"/>
              <a:t>03/02/2018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9B8F7-F361-4BB6-9D15-31BB808A4B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5719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389888" y="-194501"/>
            <a:ext cx="9839325" cy="2387601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DILLUNS UN PENTINAT DIVERTIT</a:t>
            </a:r>
            <a:endParaRPr lang="es-E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n de peinado original carnav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887" y="1861756"/>
            <a:ext cx="6861064" cy="463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03186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DIMARTS LA CARA PINTADA</a:t>
            </a:r>
            <a:endParaRPr lang="es-E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Resultado de imagen de CARA PINT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26" y="1871154"/>
            <a:ext cx="3798125" cy="379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de CARA PINT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7" y="1690688"/>
            <a:ext cx="6257417" cy="469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42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58496" y="365125"/>
            <a:ext cx="11838432" cy="1325563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DIMECRES AMB LA CORBATA DEL PARE VINDRÀS</a:t>
            </a:r>
            <a:endParaRPr lang="es-E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Resultado de imagen de NIÑO CORB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716" y="1690688"/>
            <a:ext cx="5282655" cy="477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9114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22821"/>
            <a:ext cx="10515600" cy="1325563"/>
          </a:xfrm>
        </p:spPr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DIJOUS EL PIJAMA NO ET TREURÀS</a:t>
            </a:r>
            <a:endParaRPr lang="es-E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Resultado de imagen de NIÑO PIJA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607" y="1548384"/>
            <a:ext cx="4885182" cy="488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32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840" y="365125"/>
            <a:ext cx="11109960" cy="1325563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DIVENDRES DISFRESSAT DE LA RUA GAUDIRÀS</a:t>
            </a:r>
            <a:endParaRPr lang="es-E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6" name="Picture 6" descr="Resultado de imagen de RUA CARNAVAL NIÑ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716" y="1690688"/>
            <a:ext cx="5928208" cy="4446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6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27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DILLUNS UN PENTINAT DIVERTIT</vt:lpstr>
      <vt:lpstr>DIMARTS LA CARA PINTADA</vt:lpstr>
      <vt:lpstr>DIMECRES AMB LA CORBATA DEL PARE VINDRÀS</vt:lpstr>
      <vt:lpstr>DIJOUS EL PIJAMA NO ET TREURÀS</vt:lpstr>
      <vt:lpstr>DIVENDRES DISFRESSAT DE LA RUA GAUDIRÀS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DILLUNS UN PENTINAT DIVERTIT</dc:title>
  <dc:creator>Ivan</dc:creator>
  <cp:lastModifiedBy>Ivan</cp:lastModifiedBy>
  <cp:revision>4</cp:revision>
  <dcterms:created xsi:type="dcterms:W3CDTF">2018-02-03T12:21:42Z</dcterms:created>
  <dcterms:modified xsi:type="dcterms:W3CDTF">2018-02-03T12:47:27Z</dcterms:modified>
</cp:coreProperties>
</file>