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1.xml" ContentType="application/vnd.openxmlformats-officedocument.theme+xml"/>
  <Override PartName="/ppt/media/image44.png" ContentType="image/png"/>
  <Override PartName="/ppt/media/image101.png" ContentType="image/png"/>
  <Override PartName="/ppt/media/image16.png" ContentType="image/png"/>
  <Override PartName="/ppt/media/image75.png" ContentType="image/png"/>
  <Override PartName="/ppt/media/image47.png" ContentType="image/png"/>
  <Override PartName="/ppt/media/image104.png" ContentType="image/png"/>
  <Override PartName="/ppt/media/image19.png" ContentType="image/png"/>
  <Override PartName="/ppt/media/image78.png" ContentType="image/png"/>
  <Override PartName="/ppt/media/image20.png" ContentType="image/png"/>
  <Override PartName="/ppt/media/image107.png" ContentType="image/png"/>
  <Override PartName="/ppt/media/image51.png" ContentType="image/png"/>
  <Override PartName="/ppt/media/image23.png" ContentType="image/png"/>
  <Override PartName="/ppt/media/image82.png" ContentType="image/png"/>
  <Override PartName="/ppt/media/image54.png" ContentType="image/png"/>
  <Override PartName="/ppt/media/image111.png" ContentType="image/png"/>
  <Override PartName="/ppt/media/image26.png" ContentType="image/png"/>
  <Override PartName="/ppt/media/image85.png" ContentType="image/png"/>
  <Override PartName="/ppt/media/image57.png" ContentType="image/png"/>
  <Override PartName="/ppt/media/image114.png" ContentType="image/png"/>
  <Override PartName="/ppt/media/image29.png" ContentType="image/png"/>
  <Override PartName="/ppt/media/image88.png" ContentType="image/png"/>
  <Override PartName="/ppt/media/image30.png" ContentType="image/png"/>
  <Override PartName="/ppt/media/image117.png" ContentType="image/png"/>
  <Override PartName="/ppt/media/image61.png" ContentType="image/png"/>
  <Override PartName="/ppt/media/image33.png" ContentType="image/png"/>
  <Override PartName="/ppt/media/image92.png" ContentType="image/png"/>
  <Override PartName="/ppt/media/image64.png" ContentType="image/png"/>
  <Override PartName="/ppt/media/image2.png" ContentType="image/png"/>
  <Override PartName="/ppt/media/image36.png" ContentType="image/png"/>
  <Override PartName="/ppt/media/image95.png" ContentType="image/png"/>
  <Override PartName="/ppt/media/image67.png" ContentType="image/png"/>
  <Override PartName="/ppt/media/image5.png" ContentType="image/png"/>
  <Override PartName="/ppt/media/image39.png" ContentType="image/png"/>
  <Override PartName="/ppt/media/image98.png" ContentType="image/png"/>
  <Override PartName="/ppt/media/image40.png" ContentType="image/png"/>
  <Override PartName="/ppt/media/image12.png" ContentType="image/png"/>
  <Override PartName="/ppt/media/image8.png" ContentType="image/png"/>
  <Override PartName="/ppt/media/image71.png" ContentType="image/png"/>
  <Override PartName="/ppt/media/image43.png" ContentType="image/png"/>
  <Override PartName="/ppt/media/image100.png" ContentType="image/png"/>
  <Override PartName="/ppt/media/image15.png" ContentType="image/png"/>
  <Override PartName="/ppt/media/image74.png" ContentType="image/png"/>
  <Override PartName="/ppt/media/image46.png" ContentType="image/png"/>
  <Override PartName="/ppt/media/image103.png" ContentType="image/png"/>
  <Override PartName="/ppt/media/image18.png" ContentType="image/png"/>
  <Override PartName="/ppt/media/image77.png" ContentType="image/png"/>
  <Override PartName="/ppt/media/image49.png" ContentType="image/png"/>
  <Override PartName="/ppt/media/image106.png" ContentType="image/png"/>
  <Override PartName="/ppt/media/image50.png" ContentType="image/png"/>
  <Override PartName="/ppt/media/image22.png" ContentType="image/png"/>
  <Override PartName="/ppt/media/image81.png" ContentType="image/png"/>
  <Override PartName="/ppt/media/image109.png" ContentType="image/png"/>
  <Override PartName="/ppt/media/image53.png" ContentType="image/png"/>
  <Override PartName="/ppt/media/image110.png" ContentType="image/png"/>
  <Override PartName="/ppt/media/image25.png" ContentType="image/png"/>
  <Override PartName="/ppt/media/image84.png" ContentType="image/png"/>
  <Override PartName="/ppt/media/image56.png" ContentType="image/png"/>
  <Override PartName="/ppt/media/image113.png" ContentType="image/png"/>
  <Override PartName="/ppt/media/image28.png" ContentType="image/png"/>
  <Override PartName="/ppt/media/image87.png" ContentType="image/png"/>
  <Override PartName="/ppt/media/image59.png" ContentType="image/png"/>
  <Override PartName="/ppt/media/image116.png" ContentType="image/png"/>
  <Override PartName="/ppt/media/image60.png" ContentType="image/png"/>
  <Override PartName="/ppt/media/image32.png" ContentType="image/png"/>
  <Override PartName="/ppt/media/image91.png" ContentType="image/png"/>
  <Override PartName="/ppt/media/image119.png" ContentType="image/png"/>
  <Override PartName="/ppt/media/image63.png" ContentType="image/png"/>
  <Override PartName="/ppt/media/image1.png" ContentType="image/png"/>
  <Override PartName="/ppt/media/image120.png" ContentType="image/png"/>
  <Override PartName="/ppt/media/image35.png" ContentType="image/png"/>
  <Override PartName="/ppt/media/image94.png" ContentType="image/png"/>
  <Override PartName="/ppt/media/image66.png" ContentType="image/png"/>
  <Override PartName="/ppt/media/image4.png" ContentType="image/png"/>
  <Override PartName="/ppt/media/image38.png" ContentType="image/png"/>
  <Override PartName="/ppt/media/image97.png" ContentType="image/png"/>
  <Override PartName="/ppt/media/image69.png" ContentType="image/png"/>
  <Override PartName="/ppt/media/image11.png" ContentType="image/png"/>
  <Override PartName="/ppt/media/image7.png" ContentType="image/png"/>
  <Override PartName="/ppt/media/image70.png" ContentType="image/png"/>
  <Override PartName="/ppt/media/image42.png" ContentType="image/png"/>
  <Override PartName="/ppt/media/image14.png" ContentType="image/png"/>
  <Override PartName="/ppt/media/image73.png" ContentType="image/png"/>
  <Override PartName="/ppt/media/image45.png" ContentType="image/png"/>
  <Override PartName="/ppt/media/image102.png" ContentType="image/png"/>
  <Override PartName="/ppt/media/image17.png" ContentType="image/png"/>
  <Override PartName="/ppt/media/image76.png" ContentType="image/png"/>
  <Override PartName="/ppt/media/image48.png" ContentType="image/png"/>
  <Override PartName="/ppt/media/image105.png" ContentType="image/png"/>
  <Override PartName="/ppt/media/image79.png" ContentType="image/png"/>
  <Override PartName="/ppt/media/image21.png" ContentType="image/png"/>
  <Override PartName="/ppt/media/image80.png" ContentType="image/png"/>
  <Override PartName="/ppt/media/image108.png" ContentType="image/png"/>
  <Override PartName="/ppt/media/image52.png" ContentType="image/png"/>
  <Override PartName="/ppt/media/image24.png" ContentType="image/png"/>
  <Override PartName="/ppt/media/image83.png" ContentType="image/png"/>
  <Override PartName="/ppt/media/image55.png" ContentType="image/png"/>
  <Override PartName="/ppt/media/image112.png" ContentType="image/png"/>
  <Override PartName="/ppt/media/image27.png" ContentType="image/png"/>
  <Override PartName="/ppt/media/image86.png" ContentType="image/png"/>
  <Override PartName="/ppt/media/image58.png" ContentType="image/png"/>
  <Override PartName="/ppt/media/image115.png" ContentType="image/png"/>
  <Override PartName="/ppt/media/image89.png" ContentType="image/png"/>
  <Override PartName="/ppt/media/image31.png" ContentType="image/png"/>
  <Override PartName="/ppt/media/image90.png" ContentType="image/png"/>
  <Override PartName="/ppt/media/image118.png" ContentType="image/png"/>
  <Override PartName="/ppt/media/image62.png" ContentType="image/png"/>
  <Override PartName="/ppt/media/image34.png" ContentType="image/png"/>
  <Override PartName="/ppt/media/image93.png" ContentType="image/png"/>
  <Override PartName="/ppt/media/image65.png" ContentType="image/png"/>
  <Override PartName="/ppt/media/image3.png" ContentType="image/png"/>
  <Override PartName="/ppt/media/image37.png" ContentType="image/png"/>
  <Override PartName="/ppt/media/image96.png" ContentType="image/png"/>
  <Override PartName="/ppt/media/image68.png" ContentType="image/png"/>
  <Override PartName="/ppt/media/image10.png" ContentType="image/png"/>
  <Override PartName="/ppt/media/image6.png" ContentType="image/png"/>
  <Override PartName="/ppt/media/image99.png" ContentType="image/png"/>
  <Override PartName="/ppt/media/image41.png" ContentType="image/png"/>
  <Override PartName="/ppt/media/image13.png" ContentType="image/png"/>
  <Override PartName="/ppt/media/image9.png" ContentType="image/png"/>
  <Override PartName="/ppt/media/image72.png" ContentType="image/png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3.xml.rels" ContentType="application/vnd.openxmlformats-package.relationships+xml"/>
  <Override PartName="/ppt/slides/_rels/slide6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r>
              <a:rPr lang="ca-ES" sz="1200">
                <a:solidFill>
                  <a:srgbClr val="8b8b8b"/>
                </a:solidFill>
                <a:latin typeface="Calibri"/>
              </a:rPr>
              <a:t>20/03/13</a:t>
            </a:r>
            <a:endParaRPr/>
          </a:p>
        </p:txBody>
      </p:sp>
      <p:sp>
        <p:nvSpPr>
          <p:cNvPr id="1" name="TextShape 2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fld id="{C191D131-A121-41B1-A191-E1A1D1D111D1}" type="slidenum">
              <a:rPr lang="ca-ES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ca-ES"/>
              <a:t>Feu clic per editar el format del text del títol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ca-ES"/>
              <a:t>Feu clic per editar el format del text de l'esquema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ca-ES"/>
              <a:t>Segon nivell d'esquema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ca-ES"/>
              <a:t>Tercer nivell d'esquema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ca-ES"/>
              <a:t>Quart nivell d'esquema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ca-ES"/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/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/>
              <a:t>Setè nivell d'esquema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ca-ES"/>
              <a:t>Vuitè nivell d'esquema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ca-ES"/>
              <a:t>Novè nivell d'esquema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Relationship Id="rId11" Type="http://schemas.openxmlformats.org/officeDocument/2006/relationships/image" Target="../media/image102.png"/><Relationship Id="rId12" Type="http://schemas.openxmlformats.org/officeDocument/2006/relationships/image" Target="../media/image103.png"/><Relationship Id="rId13" Type="http://schemas.openxmlformats.org/officeDocument/2006/relationships/image" Target="../media/image104.png"/><Relationship Id="rId14" Type="http://schemas.openxmlformats.org/officeDocument/2006/relationships/image" Target="../media/image105.png"/><Relationship Id="rId15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6.png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openxmlformats.org/officeDocument/2006/relationships/image" Target="../media/image118.png"/><Relationship Id="rId14" Type="http://schemas.openxmlformats.org/officeDocument/2006/relationships/image" Target="../media/image119.png"/><Relationship Id="rId15" Type="http://schemas.openxmlformats.org/officeDocument/2006/relationships/image" Target="../media/image120.png"/><Relationship Id="rId16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1331640" y="1052640"/>
            <a:ext cx="5904360" cy="3815640"/>
          </a:xfrm>
          <a:prstGeom prst="rect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6" name="CustomShape 2"/>
          <p:cNvSpPr/>
          <p:nvPr/>
        </p:nvSpPr>
        <p:spPr>
          <a:xfrm>
            <a:off x="5364000" y="1412640"/>
            <a:ext cx="1511640" cy="79164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7" name="CustomShape 3"/>
          <p:cNvSpPr/>
          <p:nvPr/>
        </p:nvSpPr>
        <p:spPr>
          <a:xfrm>
            <a:off x="63360" y="-157320"/>
            <a:ext cx="304560" cy="304560"/>
          </a:xfrm>
          <a:prstGeom prst="rect">
            <a:avLst/>
          </a:prstGeom>
        </p:spPr>
      </p:sp>
      <p:pic>
        <p:nvPicPr>
          <p:cNvPr descr="" id="8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691640" y="2997000"/>
            <a:ext cx="863640" cy="131112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1331640" y="1052640"/>
            <a:ext cx="5904360" cy="3815640"/>
          </a:xfrm>
          <a:prstGeom prst="rect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70" name="CustomShape 2"/>
          <p:cNvSpPr/>
          <p:nvPr/>
        </p:nvSpPr>
        <p:spPr>
          <a:xfrm>
            <a:off x="5364000" y="1412640"/>
            <a:ext cx="1511640" cy="79164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sp>
      <p:pic>
        <p:nvPicPr>
          <p:cNvPr descr="" id="7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619640" y="1196640"/>
            <a:ext cx="933120" cy="1428480"/>
          </a:xfrm>
          <a:prstGeom prst="rect">
            <a:avLst/>
          </a:prstGeom>
        </p:spPr>
      </p:pic>
      <p:pic>
        <p:nvPicPr>
          <p:cNvPr descr="" id="7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58680" y="1268640"/>
            <a:ext cx="933120" cy="1428480"/>
          </a:xfrm>
          <a:prstGeom prst="rect">
            <a:avLst/>
          </a:prstGeom>
        </p:spPr>
      </p:pic>
      <p:pic>
        <p:nvPicPr>
          <p:cNvPr descr="" id="73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240" y="1427760"/>
            <a:ext cx="933120" cy="1428480"/>
          </a:xfrm>
          <a:prstGeom prst="rect">
            <a:avLst/>
          </a:prstGeom>
        </p:spPr>
      </p:pic>
      <p:pic>
        <p:nvPicPr>
          <p:cNvPr descr="" id="74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438080" y="2205000"/>
            <a:ext cx="846000" cy="1295280"/>
          </a:xfrm>
          <a:prstGeom prst="rect">
            <a:avLst/>
          </a:prstGeom>
        </p:spPr>
      </p:pic>
      <p:pic>
        <p:nvPicPr>
          <p:cNvPr descr="" id="75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1619640" y="2781000"/>
            <a:ext cx="933120" cy="1428480"/>
          </a:xfrm>
          <a:prstGeom prst="rect">
            <a:avLst/>
          </a:prstGeom>
        </p:spPr>
      </p:pic>
      <p:pic>
        <p:nvPicPr>
          <p:cNvPr descr="" id="76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483640" y="2925000"/>
            <a:ext cx="933120" cy="1428480"/>
          </a:xfrm>
          <a:prstGeom prst="rect">
            <a:avLst/>
          </a:prstGeom>
        </p:spPr>
      </p:pic>
      <p:pic>
        <p:nvPicPr>
          <p:cNvPr descr="" id="77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3348000" y="3285000"/>
            <a:ext cx="933120" cy="1428480"/>
          </a:xfrm>
          <a:prstGeom prst="rect">
            <a:avLst/>
          </a:prstGeom>
        </p:spPr>
      </p:pic>
      <p:pic>
        <p:nvPicPr>
          <p:cNvPr descr="" id="78" name="Picture 9"/>
          <p:cNvPicPr/>
          <p:nvPr/>
        </p:nvPicPr>
        <p:blipFill>
          <a:blip r:embed="rId8"/>
          <a:stretch>
            <a:fillRect/>
          </a:stretch>
        </p:blipFill>
        <p:spPr>
          <a:xfrm>
            <a:off x="5671440" y="2277000"/>
            <a:ext cx="933120" cy="1428480"/>
          </a:xfrm>
          <a:prstGeom prst="rect">
            <a:avLst/>
          </a:prstGeom>
        </p:spPr>
      </p:pic>
      <p:pic>
        <p:nvPicPr>
          <p:cNvPr descr="" id="79" name="Picture 10"/>
          <p:cNvPicPr/>
          <p:nvPr/>
        </p:nvPicPr>
        <p:blipFill>
          <a:blip r:embed="rId9"/>
          <a:stretch>
            <a:fillRect/>
          </a:stretch>
        </p:blipFill>
        <p:spPr>
          <a:xfrm>
            <a:off x="4780080" y="3337920"/>
            <a:ext cx="804240" cy="1231200"/>
          </a:xfrm>
          <a:prstGeom prst="rect">
            <a:avLst/>
          </a:prstGeom>
        </p:spPr>
      </p:pic>
      <p:pic>
        <p:nvPicPr>
          <p:cNvPr descr="" id="80" name="Picture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6084000" y="3429000"/>
            <a:ext cx="846360" cy="129564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331640" y="1052640"/>
            <a:ext cx="5904360" cy="3815640"/>
          </a:xfrm>
          <a:prstGeom prst="rect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82" name="CustomShape 2"/>
          <p:cNvSpPr/>
          <p:nvPr/>
        </p:nvSpPr>
        <p:spPr>
          <a:xfrm>
            <a:off x="5364000" y="1412640"/>
            <a:ext cx="1511640" cy="79164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sp>
      <p:pic>
        <p:nvPicPr>
          <p:cNvPr descr="" id="83" name="Picture 11"/>
          <p:cNvPicPr/>
          <p:nvPr/>
        </p:nvPicPr>
        <p:blipFill>
          <a:blip r:embed="rId1"/>
          <a:stretch>
            <a:fillRect/>
          </a:stretch>
        </p:blipFill>
        <p:spPr>
          <a:xfrm>
            <a:off x="3060000" y="2565000"/>
            <a:ext cx="846360" cy="1295640"/>
          </a:xfrm>
          <a:prstGeom prst="rect">
            <a:avLst/>
          </a:prstGeom>
        </p:spPr>
      </p:pic>
      <p:pic>
        <p:nvPicPr>
          <p:cNvPr descr="" id="84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051640" y="3141000"/>
            <a:ext cx="846360" cy="1295640"/>
          </a:xfrm>
          <a:prstGeom prst="rect">
            <a:avLst/>
          </a:prstGeom>
        </p:spPr>
      </p:pic>
      <p:pic>
        <p:nvPicPr>
          <p:cNvPr descr="" id="85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475640" y="2493000"/>
            <a:ext cx="846360" cy="1295640"/>
          </a:xfrm>
          <a:prstGeom prst="rect">
            <a:avLst/>
          </a:prstGeom>
        </p:spPr>
      </p:pic>
      <p:pic>
        <p:nvPicPr>
          <p:cNvPr descr="" id="86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708000" y="1340640"/>
            <a:ext cx="846360" cy="1295640"/>
          </a:xfrm>
          <a:prstGeom prst="rect">
            <a:avLst/>
          </a:prstGeom>
        </p:spPr>
      </p:pic>
      <p:pic>
        <p:nvPicPr>
          <p:cNvPr descr="" id="87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2771640" y="1268640"/>
            <a:ext cx="846360" cy="1295640"/>
          </a:xfrm>
          <a:prstGeom prst="rect">
            <a:avLst/>
          </a:prstGeom>
        </p:spPr>
      </p:pic>
      <p:pic>
        <p:nvPicPr>
          <p:cNvPr descr="" id="88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763640" y="1124640"/>
            <a:ext cx="846360" cy="1295640"/>
          </a:xfrm>
          <a:prstGeom prst="rect">
            <a:avLst/>
          </a:prstGeom>
        </p:spPr>
      </p:pic>
      <p:pic>
        <p:nvPicPr>
          <p:cNvPr descr="" id="89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4356000" y="2061000"/>
            <a:ext cx="846360" cy="1295640"/>
          </a:xfrm>
          <a:prstGeom prst="rect">
            <a:avLst/>
          </a:prstGeom>
        </p:spPr>
      </p:pic>
      <p:pic>
        <p:nvPicPr>
          <p:cNvPr descr="" id="90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5508000" y="2349000"/>
            <a:ext cx="846360" cy="1295640"/>
          </a:xfrm>
          <a:prstGeom prst="rect">
            <a:avLst/>
          </a:prstGeom>
        </p:spPr>
      </p:pic>
      <p:pic>
        <p:nvPicPr>
          <p:cNvPr descr="" id="91" name="Picture 11"/>
          <p:cNvPicPr/>
          <p:nvPr/>
        </p:nvPicPr>
        <p:blipFill>
          <a:blip r:embed="rId9"/>
          <a:stretch>
            <a:fillRect/>
          </a:stretch>
        </p:blipFill>
        <p:spPr>
          <a:xfrm>
            <a:off x="4572000" y="3429000"/>
            <a:ext cx="846360" cy="1295640"/>
          </a:xfrm>
          <a:prstGeom prst="rect">
            <a:avLst/>
          </a:prstGeom>
        </p:spPr>
      </p:pic>
      <p:pic>
        <p:nvPicPr>
          <p:cNvPr descr="" id="92" name="Picture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3636000" y="3357000"/>
            <a:ext cx="846360" cy="1295640"/>
          </a:xfrm>
          <a:prstGeom prst="rect">
            <a:avLst/>
          </a:prstGeom>
        </p:spPr>
      </p:pic>
      <p:pic>
        <p:nvPicPr>
          <p:cNvPr descr="" id="93" name="Picture 11"/>
          <p:cNvPicPr/>
          <p:nvPr/>
        </p:nvPicPr>
        <p:blipFill>
          <a:blip r:embed="rId11"/>
          <a:stretch>
            <a:fillRect/>
          </a:stretch>
        </p:blipFill>
        <p:spPr>
          <a:xfrm>
            <a:off x="6084000" y="3429000"/>
            <a:ext cx="846360" cy="129564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1331640" y="1052640"/>
            <a:ext cx="5904360" cy="3815640"/>
          </a:xfrm>
          <a:prstGeom prst="rect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95" name="CustomShape 2"/>
          <p:cNvSpPr/>
          <p:nvPr/>
        </p:nvSpPr>
        <p:spPr>
          <a:xfrm>
            <a:off x="5364000" y="1412640"/>
            <a:ext cx="1511640" cy="79164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sp>
      <p:pic>
        <p:nvPicPr>
          <p:cNvPr descr="" id="96" name="Picture 11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40" y="1124640"/>
            <a:ext cx="846360" cy="1295640"/>
          </a:xfrm>
          <a:prstGeom prst="rect">
            <a:avLst/>
          </a:prstGeom>
        </p:spPr>
      </p:pic>
      <p:pic>
        <p:nvPicPr>
          <p:cNvPr descr="" id="97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068000" y="2565000"/>
            <a:ext cx="846360" cy="1295640"/>
          </a:xfrm>
          <a:prstGeom prst="rect">
            <a:avLst/>
          </a:prstGeom>
        </p:spPr>
      </p:pic>
      <p:pic>
        <p:nvPicPr>
          <p:cNvPr descr="" id="98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652000" y="2349000"/>
            <a:ext cx="846360" cy="1295640"/>
          </a:xfrm>
          <a:prstGeom prst="rect">
            <a:avLst/>
          </a:prstGeom>
        </p:spPr>
      </p:pic>
      <p:pic>
        <p:nvPicPr>
          <p:cNvPr descr="" id="99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132000" y="3429000"/>
            <a:ext cx="846360" cy="1295640"/>
          </a:xfrm>
          <a:prstGeom prst="rect">
            <a:avLst/>
          </a:prstGeom>
        </p:spPr>
      </p:pic>
      <p:pic>
        <p:nvPicPr>
          <p:cNvPr descr="" id="100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640" y="3501000"/>
            <a:ext cx="846360" cy="1295640"/>
          </a:xfrm>
          <a:prstGeom prst="rect">
            <a:avLst/>
          </a:prstGeom>
        </p:spPr>
      </p:pic>
      <p:pic>
        <p:nvPicPr>
          <p:cNvPr descr="" id="101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2483640" y="1124640"/>
            <a:ext cx="846360" cy="1295640"/>
          </a:xfrm>
          <a:prstGeom prst="rect">
            <a:avLst/>
          </a:prstGeom>
        </p:spPr>
      </p:pic>
      <p:pic>
        <p:nvPicPr>
          <p:cNvPr descr="" id="10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3348000" y="1196640"/>
            <a:ext cx="846360" cy="1295640"/>
          </a:xfrm>
          <a:prstGeom prst="rect">
            <a:avLst/>
          </a:prstGeom>
        </p:spPr>
      </p:pic>
      <p:pic>
        <p:nvPicPr>
          <p:cNvPr descr="" id="103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4644000" y="3501000"/>
            <a:ext cx="846360" cy="1295640"/>
          </a:xfrm>
          <a:prstGeom prst="rect">
            <a:avLst/>
          </a:prstGeom>
        </p:spPr>
      </p:pic>
      <p:pic>
        <p:nvPicPr>
          <p:cNvPr descr="" id="104" name="Picture 11"/>
          <p:cNvPicPr/>
          <p:nvPr/>
        </p:nvPicPr>
        <p:blipFill>
          <a:blip r:embed="rId9"/>
          <a:stretch>
            <a:fillRect/>
          </a:stretch>
        </p:blipFill>
        <p:spPr>
          <a:xfrm>
            <a:off x="6084000" y="3429000"/>
            <a:ext cx="846360" cy="1295640"/>
          </a:xfrm>
          <a:prstGeom prst="rect">
            <a:avLst/>
          </a:prstGeom>
        </p:spPr>
      </p:pic>
      <p:pic>
        <p:nvPicPr>
          <p:cNvPr descr="" id="105" name="Picture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2627640" y="2349000"/>
            <a:ext cx="846360" cy="1295640"/>
          </a:xfrm>
          <a:prstGeom prst="rect">
            <a:avLst/>
          </a:prstGeom>
        </p:spPr>
      </p:pic>
      <p:pic>
        <p:nvPicPr>
          <p:cNvPr descr="" id="106" name="Picture 11"/>
          <p:cNvPicPr/>
          <p:nvPr/>
        </p:nvPicPr>
        <p:blipFill>
          <a:blip r:embed="rId11"/>
          <a:stretch>
            <a:fillRect/>
          </a:stretch>
        </p:blipFill>
        <p:spPr>
          <a:xfrm>
            <a:off x="1619640" y="2349000"/>
            <a:ext cx="846360" cy="1295640"/>
          </a:xfrm>
          <a:prstGeom prst="rect">
            <a:avLst/>
          </a:prstGeom>
        </p:spPr>
      </p:pic>
      <p:pic>
        <p:nvPicPr>
          <p:cNvPr descr="" id="107" name="Picture 11"/>
          <p:cNvPicPr/>
          <p:nvPr/>
        </p:nvPicPr>
        <p:blipFill>
          <a:blip r:embed="rId12"/>
          <a:stretch>
            <a:fillRect/>
          </a:stretch>
        </p:blipFill>
        <p:spPr>
          <a:xfrm>
            <a:off x="4143600" y="1252440"/>
            <a:ext cx="846360" cy="129564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331640" y="1052640"/>
            <a:ext cx="5904360" cy="3815640"/>
          </a:xfrm>
          <a:prstGeom prst="rect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09" name="CustomShape 2"/>
          <p:cNvSpPr/>
          <p:nvPr/>
        </p:nvSpPr>
        <p:spPr>
          <a:xfrm>
            <a:off x="5364000" y="1412640"/>
            <a:ext cx="1511640" cy="79164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sp>
      <p:pic>
        <p:nvPicPr>
          <p:cNvPr descr="" id="110" name="Picture 11"/>
          <p:cNvPicPr/>
          <p:nvPr/>
        </p:nvPicPr>
        <p:blipFill>
          <a:blip r:embed="rId1"/>
          <a:stretch>
            <a:fillRect/>
          </a:stretch>
        </p:blipFill>
        <p:spPr>
          <a:xfrm>
            <a:off x="3852000" y="3141000"/>
            <a:ext cx="846360" cy="1295640"/>
          </a:xfrm>
          <a:prstGeom prst="rect">
            <a:avLst/>
          </a:prstGeom>
        </p:spPr>
      </p:pic>
      <p:pic>
        <p:nvPicPr>
          <p:cNvPr descr="" id="111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6156000" y="2277000"/>
            <a:ext cx="846360" cy="1295640"/>
          </a:xfrm>
          <a:prstGeom prst="rect">
            <a:avLst/>
          </a:prstGeom>
        </p:spPr>
      </p:pic>
      <p:pic>
        <p:nvPicPr>
          <p:cNvPr descr="" id="1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988000" y="3357000"/>
            <a:ext cx="846360" cy="1295640"/>
          </a:xfrm>
          <a:prstGeom prst="rect">
            <a:avLst/>
          </a:prstGeom>
        </p:spPr>
      </p:pic>
      <p:pic>
        <p:nvPicPr>
          <p:cNvPr descr="" id="113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640" y="3501000"/>
            <a:ext cx="846360" cy="1295640"/>
          </a:xfrm>
          <a:prstGeom prst="rect">
            <a:avLst/>
          </a:prstGeom>
        </p:spPr>
      </p:pic>
      <p:pic>
        <p:nvPicPr>
          <p:cNvPr descr="" id="114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4860000" y="3501000"/>
            <a:ext cx="846360" cy="1295640"/>
          </a:xfrm>
          <a:prstGeom prst="rect">
            <a:avLst/>
          </a:prstGeom>
        </p:spPr>
      </p:pic>
      <p:pic>
        <p:nvPicPr>
          <p:cNvPr descr="" id="115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6228360" y="3501000"/>
            <a:ext cx="846360" cy="1295640"/>
          </a:xfrm>
          <a:prstGeom prst="rect">
            <a:avLst/>
          </a:prstGeom>
        </p:spPr>
      </p:pic>
      <p:pic>
        <p:nvPicPr>
          <p:cNvPr descr="" id="116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2627640" y="2349000"/>
            <a:ext cx="846360" cy="1295640"/>
          </a:xfrm>
          <a:prstGeom prst="rect">
            <a:avLst/>
          </a:prstGeom>
        </p:spPr>
      </p:pic>
      <p:pic>
        <p:nvPicPr>
          <p:cNvPr descr="" id="117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1619640" y="2493000"/>
            <a:ext cx="846360" cy="1295640"/>
          </a:xfrm>
          <a:prstGeom prst="rect">
            <a:avLst/>
          </a:prstGeom>
        </p:spPr>
      </p:pic>
      <p:pic>
        <p:nvPicPr>
          <p:cNvPr descr="" id="118" name="Picture 11"/>
          <p:cNvPicPr/>
          <p:nvPr/>
        </p:nvPicPr>
        <p:blipFill>
          <a:blip r:embed="rId9"/>
          <a:stretch>
            <a:fillRect/>
          </a:stretch>
        </p:blipFill>
        <p:spPr>
          <a:xfrm>
            <a:off x="1619640" y="1268640"/>
            <a:ext cx="846360" cy="1295640"/>
          </a:xfrm>
          <a:prstGeom prst="rect">
            <a:avLst/>
          </a:prstGeom>
        </p:spPr>
      </p:pic>
      <p:pic>
        <p:nvPicPr>
          <p:cNvPr descr="" id="119" name="Picture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2699640" y="1124640"/>
            <a:ext cx="846360" cy="1295640"/>
          </a:xfrm>
          <a:prstGeom prst="rect">
            <a:avLst/>
          </a:prstGeom>
        </p:spPr>
      </p:pic>
      <p:pic>
        <p:nvPicPr>
          <p:cNvPr descr="" id="120" name="Picture 11"/>
          <p:cNvPicPr/>
          <p:nvPr/>
        </p:nvPicPr>
        <p:blipFill>
          <a:blip r:embed="rId11"/>
          <a:stretch>
            <a:fillRect/>
          </a:stretch>
        </p:blipFill>
        <p:spPr>
          <a:xfrm>
            <a:off x="3780000" y="1268640"/>
            <a:ext cx="846360" cy="1295640"/>
          </a:xfrm>
          <a:prstGeom prst="rect">
            <a:avLst/>
          </a:prstGeom>
        </p:spPr>
      </p:pic>
      <p:pic>
        <p:nvPicPr>
          <p:cNvPr descr="" id="121" name="Picture 11"/>
          <p:cNvPicPr/>
          <p:nvPr/>
        </p:nvPicPr>
        <p:blipFill>
          <a:blip r:embed="rId12"/>
          <a:stretch>
            <a:fillRect/>
          </a:stretch>
        </p:blipFill>
        <p:spPr>
          <a:xfrm>
            <a:off x="4500000" y="1772640"/>
            <a:ext cx="846360" cy="1295640"/>
          </a:xfrm>
          <a:prstGeom prst="rect">
            <a:avLst/>
          </a:prstGeom>
        </p:spPr>
      </p:pic>
      <p:pic>
        <p:nvPicPr>
          <p:cNvPr descr="" id="122" name="Picture 11"/>
          <p:cNvPicPr/>
          <p:nvPr/>
        </p:nvPicPr>
        <p:blipFill>
          <a:blip r:embed="rId13"/>
          <a:stretch>
            <a:fillRect/>
          </a:stretch>
        </p:blipFill>
        <p:spPr>
          <a:xfrm>
            <a:off x="5292000" y="2349000"/>
            <a:ext cx="846360" cy="129564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331640" y="1052640"/>
            <a:ext cx="5904360" cy="3815640"/>
          </a:xfrm>
          <a:prstGeom prst="rect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24" name="CustomShape 2"/>
          <p:cNvSpPr/>
          <p:nvPr/>
        </p:nvSpPr>
        <p:spPr>
          <a:xfrm>
            <a:off x="5364000" y="1412640"/>
            <a:ext cx="1511640" cy="79164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sp>
      <p:pic>
        <p:nvPicPr>
          <p:cNvPr descr="" id="125" name="Picture 11"/>
          <p:cNvPicPr/>
          <p:nvPr/>
        </p:nvPicPr>
        <p:blipFill>
          <a:blip r:embed="rId1"/>
          <a:stretch>
            <a:fillRect/>
          </a:stretch>
        </p:blipFill>
        <p:spPr>
          <a:xfrm>
            <a:off x="1475640" y="1196640"/>
            <a:ext cx="752400" cy="1151640"/>
          </a:xfrm>
          <a:prstGeom prst="rect">
            <a:avLst/>
          </a:prstGeom>
        </p:spPr>
      </p:pic>
      <p:pic>
        <p:nvPicPr>
          <p:cNvPr descr="" id="126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640" y="1268640"/>
            <a:ext cx="752400" cy="1151640"/>
          </a:xfrm>
          <a:prstGeom prst="rect">
            <a:avLst/>
          </a:prstGeom>
        </p:spPr>
      </p:pic>
      <p:pic>
        <p:nvPicPr>
          <p:cNvPr descr="" id="127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204000" y="1340640"/>
            <a:ext cx="752400" cy="1151640"/>
          </a:xfrm>
          <a:prstGeom prst="rect">
            <a:avLst/>
          </a:prstGeom>
        </p:spPr>
      </p:pic>
      <p:pic>
        <p:nvPicPr>
          <p:cNvPr descr="" id="128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691640" y="2565000"/>
            <a:ext cx="752400" cy="1151640"/>
          </a:xfrm>
          <a:prstGeom prst="rect">
            <a:avLst/>
          </a:prstGeom>
        </p:spPr>
      </p:pic>
      <p:pic>
        <p:nvPicPr>
          <p:cNvPr descr="" id="129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2627640" y="2493000"/>
            <a:ext cx="752400" cy="1151640"/>
          </a:xfrm>
          <a:prstGeom prst="rect">
            <a:avLst/>
          </a:prstGeom>
        </p:spPr>
      </p:pic>
      <p:pic>
        <p:nvPicPr>
          <p:cNvPr descr="" id="130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4068000" y="1340640"/>
            <a:ext cx="752400" cy="1151640"/>
          </a:xfrm>
          <a:prstGeom prst="rect">
            <a:avLst/>
          </a:prstGeom>
        </p:spPr>
      </p:pic>
      <p:pic>
        <p:nvPicPr>
          <p:cNvPr descr="" id="131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3780000" y="2565000"/>
            <a:ext cx="752400" cy="1151640"/>
          </a:xfrm>
          <a:prstGeom prst="rect">
            <a:avLst/>
          </a:prstGeom>
        </p:spPr>
      </p:pic>
      <p:pic>
        <p:nvPicPr>
          <p:cNvPr descr="" id="132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1979640" y="3645000"/>
            <a:ext cx="752400" cy="1151640"/>
          </a:xfrm>
          <a:prstGeom prst="rect">
            <a:avLst/>
          </a:prstGeom>
        </p:spPr>
      </p:pic>
      <p:pic>
        <p:nvPicPr>
          <p:cNvPr descr="" id="133" name="Picture 11"/>
          <p:cNvPicPr/>
          <p:nvPr/>
        </p:nvPicPr>
        <p:blipFill>
          <a:blip r:embed="rId9"/>
          <a:stretch>
            <a:fillRect/>
          </a:stretch>
        </p:blipFill>
        <p:spPr>
          <a:xfrm>
            <a:off x="2988000" y="3573000"/>
            <a:ext cx="752400" cy="1151640"/>
          </a:xfrm>
          <a:prstGeom prst="rect">
            <a:avLst/>
          </a:prstGeom>
        </p:spPr>
      </p:pic>
      <p:pic>
        <p:nvPicPr>
          <p:cNvPr descr="" id="134" name="Picture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5004000" y="2421000"/>
            <a:ext cx="752400" cy="1151640"/>
          </a:xfrm>
          <a:prstGeom prst="rect">
            <a:avLst/>
          </a:prstGeom>
        </p:spPr>
      </p:pic>
      <p:pic>
        <p:nvPicPr>
          <p:cNvPr descr="" id="135" name="Picture 11"/>
          <p:cNvPicPr/>
          <p:nvPr/>
        </p:nvPicPr>
        <p:blipFill>
          <a:blip r:embed="rId11"/>
          <a:stretch>
            <a:fillRect/>
          </a:stretch>
        </p:blipFill>
        <p:spPr>
          <a:xfrm>
            <a:off x="6156000" y="2421000"/>
            <a:ext cx="752400" cy="1151640"/>
          </a:xfrm>
          <a:prstGeom prst="rect">
            <a:avLst/>
          </a:prstGeom>
        </p:spPr>
      </p:pic>
      <p:pic>
        <p:nvPicPr>
          <p:cNvPr descr="" id="136" name="Picture 11"/>
          <p:cNvPicPr/>
          <p:nvPr/>
        </p:nvPicPr>
        <p:blipFill>
          <a:blip r:embed="rId12"/>
          <a:stretch>
            <a:fillRect/>
          </a:stretch>
        </p:blipFill>
        <p:spPr>
          <a:xfrm>
            <a:off x="4428000" y="3501000"/>
            <a:ext cx="752400" cy="1151640"/>
          </a:xfrm>
          <a:prstGeom prst="rect">
            <a:avLst/>
          </a:prstGeom>
        </p:spPr>
      </p:pic>
      <p:pic>
        <p:nvPicPr>
          <p:cNvPr descr="" id="137" name="Picture 11"/>
          <p:cNvPicPr/>
          <p:nvPr/>
        </p:nvPicPr>
        <p:blipFill>
          <a:blip r:embed="rId13"/>
          <a:stretch>
            <a:fillRect/>
          </a:stretch>
        </p:blipFill>
        <p:spPr>
          <a:xfrm>
            <a:off x="5508000" y="3573000"/>
            <a:ext cx="752400" cy="1151640"/>
          </a:xfrm>
          <a:prstGeom prst="rect">
            <a:avLst/>
          </a:prstGeom>
        </p:spPr>
      </p:pic>
      <p:pic>
        <p:nvPicPr>
          <p:cNvPr descr="" id="138" name="Picture 11"/>
          <p:cNvPicPr/>
          <p:nvPr/>
        </p:nvPicPr>
        <p:blipFill>
          <a:blip r:embed="rId14"/>
          <a:stretch>
            <a:fillRect/>
          </a:stretch>
        </p:blipFill>
        <p:spPr>
          <a:xfrm>
            <a:off x="6228360" y="3573000"/>
            <a:ext cx="752400" cy="115164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331640" y="1052640"/>
            <a:ext cx="5904360" cy="3815640"/>
          </a:xfrm>
          <a:prstGeom prst="rect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40" name="CustomShape 2"/>
          <p:cNvSpPr/>
          <p:nvPr/>
        </p:nvSpPr>
        <p:spPr>
          <a:xfrm>
            <a:off x="5364000" y="1412640"/>
            <a:ext cx="1511640" cy="79164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sp>
      <p:pic>
        <p:nvPicPr>
          <p:cNvPr descr="" id="141" name="Picture 11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40" y="1124640"/>
            <a:ext cx="752400" cy="1151640"/>
          </a:xfrm>
          <a:prstGeom prst="rect">
            <a:avLst/>
          </a:prstGeom>
        </p:spPr>
      </p:pic>
      <p:pic>
        <p:nvPicPr>
          <p:cNvPr descr="" id="14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640" y="1268640"/>
            <a:ext cx="752400" cy="1151640"/>
          </a:xfrm>
          <a:prstGeom prst="rect">
            <a:avLst/>
          </a:prstGeom>
        </p:spPr>
      </p:pic>
      <p:pic>
        <p:nvPicPr>
          <p:cNvPr descr="" id="143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132000" y="1412640"/>
            <a:ext cx="752400" cy="1151640"/>
          </a:xfrm>
          <a:prstGeom prst="rect">
            <a:avLst/>
          </a:prstGeom>
        </p:spPr>
      </p:pic>
      <p:pic>
        <p:nvPicPr>
          <p:cNvPr descr="" id="144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924000" y="1412640"/>
            <a:ext cx="752400" cy="1151640"/>
          </a:xfrm>
          <a:prstGeom prst="rect">
            <a:avLst/>
          </a:prstGeom>
        </p:spPr>
      </p:pic>
      <p:pic>
        <p:nvPicPr>
          <p:cNvPr descr="" id="145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4500000" y="1989000"/>
            <a:ext cx="752400" cy="1151640"/>
          </a:xfrm>
          <a:prstGeom prst="rect">
            <a:avLst/>
          </a:prstGeom>
        </p:spPr>
      </p:pic>
      <p:pic>
        <p:nvPicPr>
          <p:cNvPr descr="" id="146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403640" y="2421000"/>
            <a:ext cx="752400" cy="1151640"/>
          </a:xfrm>
          <a:prstGeom prst="rect">
            <a:avLst/>
          </a:prstGeom>
        </p:spPr>
      </p:pic>
      <p:pic>
        <p:nvPicPr>
          <p:cNvPr descr="" id="147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2267640" y="2421000"/>
            <a:ext cx="752400" cy="1151640"/>
          </a:xfrm>
          <a:prstGeom prst="rect">
            <a:avLst/>
          </a:prstGeom>
        </p:spPr>
      </p:pic>
      <p:pic>
        <p:nvPicPr>
          <p:cNvPr descr="" id="148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2988000" y="2565000"/>
            <a:ext cx="752400" cy="1151640"/>
          </a:xfrm>
          <a:prstGeom prst="rect">
            <a:avLst/>
          </a:prstGeom>
        </p:spPr>
      </p:pic>
      <p:pic>
        <p:nvPicPr>
          <p:cNvPr descr="" id="149" name="Picture 11"/>
          <p:cNvPicPr/>
          <p:nvPr/>
        </p:nvPicPr>
        <p:blipFill>
          <a:blip r:embed="rId9"/>
          <a:stretch>
            <a:fillRect/>
          </a:stretch>
        </p:blipFill>
        <p:spPr>
          <a:xfrm>
            <a:off x="3780000" y="2781000"/>
            <a:ext cx="752400" cy="1151640"/>
          </a:xfrm>
          <a:prstGeom prst="rect">
            <a:avLst/>
          </a:prstGeom>
        </p:spPr>
      </p:pic>
      <p:pic>
        <p:nvPicPr>
          <p:cNvPr descr="" id="150" name="Picture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1691640" y="3573000"/>
            <a:ext cx="752400" cy="1151640"/>
          </a:xfrm>
          <a:prstGeom prst="rect">
            <a:avLst/>
          </a:prstGeom>
        </p:spPr>
      </p:pic>
      <p:pic>
        <p:nvPicPr>
          <p:cNvPr descr="" id="151" name="Picture 11"/>
          <p:cNvPicPr/>
          <p:nvPr/>
        </p:nvPicPr>
        <p:blipFill>
          <a:blip r:embed="rId11"/>
          <a:stretch>
            <a:fillRect/>
          </a:stretch>
        </p:blipFill>
        <p:spPr>
          <a:xfrm>
            <a:off x="2555640" y="3645000"/>
            <a:ext cx="752400" cy="1151640"/>
          </a:xfrm>
          <a:prstGeom prst="rect">
            <a:avLst/>
          </a:prstGeom>
        </p:spPr>
      </p:pic>
      <p:pic>
        <p:nvPicPr>
          <p:cNvPr descr="" id="152" name="Picture 11"/>
          <p:cNvPicPr/>
          <p:nvPr/>
        </p:nvPicPr>
        <p:blipFill>
          <a:blip r:embed="rId12"/>
          <a:stretch>
            <a:fillRect/>
          </a:stretch>
        </p:blipFill>
        <p:spPr>
          <a:xfrm>
            <a:off x="6228360" y="2349000"/>
            <a:ext cx="752400" cy="1151640"/>
          </a:xfrm>
          <a:prstGeom prst="rect">
            <a:avLst/>
          </a:prstGeom>
        </p:spPr>
      </p:pic>
      <p:pic>
        <p:nvPicPr>
          <p:cNvPr descr="" id="153" name="Picture 11"/>
          <p:cNvPicPr/>
          <p:nvPr/>
        </p:nvPicPr>
        <p:blipFill>
          <a:blip r:embed="rId13"/>
          <a:stretch>
            <a:fillRect/>
          </a:stretch>
        </p:blipFill>
        <p:spPr>
          <a:xfrm>
            <a:off x="5220000" y="2493000"/>
            <a:ext cx="752400" cy="1151640"/>
          </a:xfrm>
          <a:prstGeom prst="rect">
            <a:avLst/>
          </a:prstGeom>
        </p:spPr>
      </p:pic>
      <p:pic>
        <p:nvPicPr>
          <p:cNvPr descr="" id="154" name="Picture 11"/>
          <p:cNvPicPr/>
          <p:nvPr/>
        </p:nvPicPr>
        <p:blipFill>
          <a:blip r:embed="rId14"/>
          <a:stretch>
            <a:fillRect/>
          </a:stretch>
        </p:blipFill>
        <p:spPr>
          <a:xfrm>
            <a:off x="4356000" y="3645000"/>
            <a:ext cx="752400" cy="1151640"/>
          </a:xfrm>
          <a:prstGeom prst="rect">
            <a:avLst/>
          </a:prstGeom>
        </p:spPr>
      </p:pic>
      <p:pic>
        <p:nvPicPr>
          <p:cNvPr descr="" id="155" name="Picture 11"/>
          <p:cNvPicPr/>
          <p:nvPr/>
        </p:nvPicPr>
        <p:blipFill>
          <a:blip r:embed="rId15"/>
          <a:stretch>
            <a:fillRect/>
          </a:stretch>
        </p:blipFill>
        <p:spPr>
          <a:xfrm>
            <a:off x="5724000" y="3573000"/>
            <a:ext cx="752400" cy="115164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556200" y="4786200"/>
            <a:ext cx="604440" cy="1004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a-ES" sz="6000">
                <a:solidFill>
                  <a:srgbClr val="000000"/>
                </a:solidFill>
                <a:latin typeface="Calibri"/>
              </a:rPr>
              <a:t>8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3699720" y="1785960"/>
            <a:ext cx="604440" cy="1004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a-ES" sz="6000">
                <a:solidFill>
                  <a:srgbClr val="000000"/>
                </a:solidFill>
                <a:latin typeface="Calibri"/>
              </a:rPr>
              <a:t>2</a:t>
            </a:r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5414040" y="2214720"/>
            <a:ext cx="604440" cy="1004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a-ES" sz="6000">
                <a:solidFill>
                  <a:srgbClr val="000000"/>
                </a:solidFill>
                <a:latin typeface="Calibri"/>
              </a:rPr>
              <a:t>3</a:t>
            </a:r>
            <a:endParaRPr/>
          </a:p>
        </p:txBody>
      </p:sp>
      <p:sp>
        <p:nvSpPr>
          <p:cNvPr id="159" name="CustomShape 4"/>
          <p:cNvSpPr/>
          <p:nvPr/>
        </p:nvSpPr>
        <p:spPr>
          <a:xfrm>
            <a:off x="2770920" y="3500280"/>
            <a:ext cx="604440" cy="1004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a-ES" sz="6000">
                <a:solidFill>
                  <a:srgbClr val="000000"/>
                </a:solidFill>
                <a:latin typeface="Calibri"/>
              </a:rPr>
              <a:t>4</a:t>
            </a:r>
            <a:endParaRPr/>
          </a:p>
        </p:txBody>
      </p:sp>
      <p:sp>
        <p:nvSpPr>
          <p:cNvPr id="160" name="CustomShape 5"/>
          <p:cNvSpPr/>
          <p:nvPr/>
        </p:nvSpPr>
        <p:spPr>
          <a:xfrm>
            <a:off x="5914080" y="4857840"/>
            <a:ext cx="604440" cy="1004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a-ES" sz="6000">
                <a:solidFill>
                  <a:srgbClr val="000000"/>
                </a:solidFill>
                <a:latin typeface="Calibri"/>
              </a:rPr>
              <a:t>5</a:t>
            </a:r>
            <a:endParaRPr/>
          </a:p>
        </p:txBody>
      </p:sp>
      <p:sp>
        <p:nvSpPr>
          <p:cNvPr id="161" name="CustomShape 6"/>
          <p:cNvSpPr/>
          <p:nvPr/>
        </p:nvSpPr>
        <p:spPr>
          <a:xfrm>
            <a:off x="7485840" y="1714320"/>
            <a:ext cx="604440" cy="1004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a-ES" sz="6000">
                <a:solidFill>
                  <a:srgbClr val="000000"/>
                </a:solidFill>
                <a:latin typeface="Calibri"/>
              </a:rPr>
              <a:t>6</a:t>
            </a:r>
            <a:endParaRPr/>
          </a:p>
        </p:txBody>
      </p:sp>
      <p:sp>
        <p:nvSpPr>
          <p:cNvPr id="162" name="CustomShape 7"/>
          <p:cNvSpPr/>
          <p:nvPr/>
        </p:nvSpPr>
        <p:spPr>
          <a:xfrm>
            <a:off x="2556720" y="357120"/>
            <a:ext cx="604440" cy="1004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a-ES" sz="6000">
                <a:solidFill>
                  <a:srgbClr val="000000"/>
                </a:solidFill>
                <a:latin typeface="Calibri"/>
              </a:rPr>
              <a:t>7</a:t>
            </a:r>
            <a:endParaRPr/>
          </a:p>
        </p:txBody>
      </p:sp>
      <p:sp>
        <p:nvSpPr>
          <p:cNvPr id="163" name="CustomShape 8"/>
          <p:cNvSpPr/>
          <p:nvPr/>
        </p:nvSpPr>
        <p:spPr>
          <a:xfrm>
            <a:off x="2539440" y="5214960"/>
            <a:ext cx="1028160" cy="1004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a-ES" sz="6000">
                <a:solidFill>
                  <a:srgbClr val="000000"/>
                </a:solidFill>
                <a:latin typeface="Calibri"/>
              </a:rPr>
              <a:t>12</a:t>
            </a:r>
            <a:endParaRPr/>
          </a:p>
        </p:txBody>
      </p:sp>
      <p:sp>
        <p:nvSpPr>
          <p:cNvPr id="164" name="CustomShape 9"/>
          <p:cNvSpPr/>
          <p:nvPr/>
        </p:nvSpPr>
        <p:spPr>
          <a:xfrm>
            <a:off x="6342840" y="357120"/>
            <a:ext cx="604440" cy="1004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a-ES" sz="6000">
                <a:solidFill>
                  <a:srgbClr val="000000"/>
                </a:solidFill>
                <a:latin typeface="Calibri"/>
              </a:rPr>
              <a:t>9</a:t>
            </a:r>
            <a:endParaRPr/>
          </a:p>
        </p:txBody>
      </p:sp>
      <p:sp>
        <p:nvSpPr>
          <p:cNvPr id="165" name="CustomShape 10"/>
          <p:cNvSpPr/>
          <p:nvPr/>
        </p:nvSpPr>
        <p:spPr>
          <a:xfrm>
            <a:off x="6896880" y="3286080"/>
            <a:ext cx="1028160" cy="1004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a-ES" sz="6000">
                <a:solidFill>
                  <a:srgbClr val="000000"/>
                </a:solidFill>
                <a:latin typeface="Calibri"/>
              </a:rPr>
              <a:t>10</a:t>
            </a:r>
            <a:endParaRPr/>
          </a:p>
        </p:txBody>
      </p:sp>
      <p:sp>
        <p:nvSpPr>
          <p:cNvPr id="166" name="CustomShape 11"/>
          <p:cNvSpPr/>
          <p:nvPr/>
        </p:nvSpPr>
        <p:spPr>
          <a:xfrm>
            <a:off x="496080" y="285840"/>
            <a:ext cx="971640" cy="1004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a-ES" sz="6000">
                <a:solidFill>
                  <a:srgbClr val="000000"/>
                </a:solidFill>
                <a:latin typeface="Calibri"/>
              </a:rPr>
              <a:t>11</a:t>
            </a:r>
            <a:endParaRPr/>
          </a:p>
        </p:txBody>
      </p:sp>
      <p:sp>
        <p:nvSpPr>
          <p:cNvPr id="167" name="CustomShape 12"/>
          <p:cNvSpPr/>
          <p:nvPr/>
        </p:nvSpPr>
        <p:spPr>
          <a:xfrm>
            <a:off x="1913760" y="1785960"/>
            <a:ext cx="604440" cy="1004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a-ES" sz="6000">
                <a:solidFill>
                  <a:srgbClr val="000000"/>
                </a:solidFill>
                <a:latin typeface="Calibri"/>
              </a:rPr>
              <a:t>1</a:t>
            </a:r>
            <a:endParaRPr/>
          </a:p>
        </p:txBody>
      </p:sp>
      <p:sp>
        <p:nvSpPr>
          <p:cNvPr id="168" name="CustomShape 13"/>
          <p:cNvSpPr/>
          <p:nvPr/>
        </p:nvSpPr>
        <p:spPr>
          <a:xfrm>
            <a:off x="4253760" y="3714840"/>
            <a:ext cx="1028160" cy="1004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a-ES" sz="6000">
                <a:solidFill>
                  <a:srgbClr val="000000"/>
                </a:solidFill>
                <a:latin typeface="Calibri"/>
              </a:rPr>
              <a:t>13</a:t>
            </a:r>
            <a:endParaRPr/>
          </a:p>
        </p:txBody>
      </p:sp>
      <p:sp>
        <p:nvSpPr>
          <p:cNvPr id="169" name="CustomShape 14"/>
          <p:cNvSpPr/>
          <p:nvPr/>
        </p:nvSpPr>
        <p:spPr>
          <a:xfrm>
            <a:off x="396360" y="3000240"/>
            <a:ext cx="1028160" cy="1004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a-ES" sz="6000">
                <a:solidFill>
                  <a:srgbClr val="000000"/>
                </a:solidFill>
                <a:latin typeface="Calibri"/>
              </a:rPr>
              <a:t>14</a:t>
            </a:r>
            <a:endParaRPr/>
          </a:p>
        </p:txBody>
      </p:sp>
      <p:sp>
        <p:nvSpPr>
          <p:cNvPr id="170" name="CustomShape 15"/>
          <p:cNvSpPr/>
          <p:nvPr/>
        </p:nvSpPr>
        <p:spPr>
          <a:xfrm>
            <a:off x="4110840" y="285840"/>
            <a:ext cx="1028160" cy="1004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a-ES" sz="6000">
                <a:solidFill>
                  <a:srgbClr val="000000"/>
                </a:solidFill>
                <a:latin typeface="Calibri"/>
              </a:rPr>
              <a:t>15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1331640" y="1052640"/>
            <a:ext cx="5904360" cy="3815640"/>
          </a:xfrm>
          <a:prstGeom prst="rect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0" name="CustomShape 2"/>
          <p:cNvSpPr/>
          <p:nvPr/>
        </p:nvSpPr>
        <p:spPr>
          <a:xfrm>
            <a:off x="5364000" y="1412640"/>
            <a:ext cx="1511640" cy="79164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sp>
      <p:pic>
        <p:nvPicPr>
          <p:cNvPr descr="" id="11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691640" y="2997000"/>
            <a:ext cx="863640" cy="1311120"/>
          </a:xfrm>
          <a:prstGeom prst="rect">
            <a:avLst/>
          </a:prstGeom>
        </p:spPr>
      </p:pic>
      <p:pic>
        <p:nvPicPr>
          <p:cNvPr descr="" id="12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699640" y="3069000"/>
            <a:ext cx="863640" cy="131112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/>
          <p:cNvSpPr/>
          <p:nvPr/>
        </p:nvSpPr>
        <p:spPr>
          <a:xfrm>
            <a:off x="1331640" y="1052640"/>
            <a:ext cx="5904360" cy="3815640"/>
          </a:xfrm>
          <a:prstGeom prst="rect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4" name="CustomShape 2"/>
          <p:cNvSpPr/>
          <p:nvPr/>
        </p:nvSpPr>
        <p:spPr>
          <a:xfrm>
            <a:off x="5364000" y="1412640"/>
            <a:ext cx="1511640" cy="79164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sp>
      <p:pic>
        <p:nvPicPr>
          <p:cNvPr descr="" id="15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40" y="3213000"/>
            <a:ext cx="863640" cy="1311120"/>
          </a:xfrm>
          <a:prstGeom prst="rect">
            <a:avLst/>
          </a:prstGeom>
        </p:spPr>
      </p:pic>
      <p:pic>
        <p:nvPicPr>
          <p:cNvPr descr="" id="1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771640" y="3213000"/>
            <a:ext cx="863640" cy="1311120"/>
          </a:xfrm>
          <a:prstGeom prst="rect">
            <a:avLst/>
          </a:prstGeom>
        </p:spPr>
      </p:pic>
      <p:pic>
        <p:nvPicPr>
          <p:cNvPr descr="" id="17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924000" y="3213000"/>
            <a:ext cx="863640" cy="131112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1"/>
          <p:cNvSpPr/>
          <p:nvPr/>
        </p:nvSpPr>
        <p:spPr>
          <a:xfrm>
            <a:off x="1331640" y="1052640"/>
            <a:ext cx="5904360" cy="3815640"/>
          </a:xfrm>
          <a:prstGeom prst="rect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9" name="CustomShape 2"/>
          <p:cNvSpPr/>
          <p:nvPr/>
        </p:nvSpPr>
        <p:spPr>
          <a:xfrm>
            <a:off x="5364000" y="1412640"/>
            <a:ext cx="1511640" cy="79164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sp>
      <p:pic>
        <p:nvPicPr>
          <p:cNvPr descr="" id="20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691640" y="3357000"/>
            <a:ext cx="863640" cy="1311120"/>
          </a:xfrm>
          <a:prstGeom prst="rect">
            <a:avLst/>
          </a:prstGeom>
        </p:spPr>
      </p:pic>
      <p:pic>
        <p:nvPicPr>
          <p:cNvPr descr="" id="21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771640" y="3357000"/>
            <a:ext cx="863640" cy="1311120"/>
          </a:xfrm>
          <a:prstGeom prst="rect">
            <a:avLst/>
          </a:prstGeom>
        </p:spPr>
      </p:pic>
      <p:pic>
        <p:nvPicPr>
          <p:cNvPr descr="" id="22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924000" y="3357000"/>
            <a:ext cx="863640" cy="1311120"/>
          </a:xfrm>
          <a:prstGeom prst="rect">
            <a:avLst/>
          </a:prstGeom>
        </p:spPr>
      </p:pic>
      <p:pic>
        <p:nvPicPr>
          <p:cNvPr descr="" id="23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076000" y="3429000"/>
            <a:ext cx="863640" cy="131112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stomShape 1"/>
          <p:cNvSpPr/>
          <p:nvPr/>
        </p:nvSpPr>
        <p:spPr>
          <a:xfrm>
            <a:off x="1331640" y="1052640"/>
            <a:ext cx="5904360" cy="3815640"/>
          </a:xfrm>
          <a:prstGeom prst="rect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25" name="CustomShape 2"/>
          <p:cNvSpPr/>
          <p:nvPr/>
        </p:nvSpPr>
        <p:spPr>
          <a:xfrm>
            <a:off x="5364000" y="1412640"/>
            <a:ext cx="1511640" cy="79164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sp>
      <p:pic>
        <p:nvPicPr>
          <p:cNvPr descr="" id="26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619640" y="3285000"/>
            <a:ext cx="863640" cy="1311120"/>
          </a:xfrm>
          <a:prstGeom prst="rect">
            <a:avLst/>
          </a:prstGeom>
        </p:spPr>
      </p:pic>
      <p:pic>
        <p:nvPicPr>
          <p:cNvPr descr="" id="27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627640" y="3357000"/>
            <a:ext cx="863640" cy="1311120"/>
          </a:xfrm>
          <a:prstGeom prst="rect">
            <a:avLst/>
          </a:prstGeom>
        </p:spPr>
      </p:pic>
      <p:pic>
        <p:nvPicPr>
          <p:cNvPr descr="" id="28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780000" y="3357000"/>
            <a:ext cx="863640" cy="1311120"/>
          </a:xfrm>
          <a:prstGeom prst="rect">
            <a:avLst/>
          </a:prstGeom>
        </p:spPr>
      </p:pic>
      <p:pic>
        <p:nvPicPr>
          <p:cNvPr descr="" id="29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788000" y="3429000"/>
            <a:ext cx="863640" cy="1311120"/>
          </a:xfrm>
          <a:prstGeom prst="rect">
            <a:avLst/>
          </a:prstGeom>
        </p:spPr>
      </p:pic>
      <p:pic>
        <p:nvPicPr>
          <p:cNvPr descr="" id="30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5868000" y="3429000"/>
            <a:ext cx="863640" cy="131112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stomShape 1"/>
          <p:cNvSpPr/>
          <p:nvPr/>
        </p:nvSpPr>
        <p:spPr>
          <a:xfrm>
            <a:off x="1331640" y="1052640"/>
            <a:ext cx="5904360" cy="3815640"/>
          </a:xfrm>
          <a:prstGeom prst="rect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32" name="CustomShape 2"/>
          <p:cNvSpPr/>
          <p:nvPr/>
        </p:nvSpPr>
        <p:spPr>
          <a:xfrm>
            <a:off x="5364000" y="1412640"/>
            <a:ext cx="1511640" cy="79164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sp>
      <p:pic>
        <p:nvPicPr>
          <p:cNvPr descr="" id="33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403640" y="3429000"/>
            <a:ext cx="863640" cy="1311120"/>
          </a:xfrm>
          <a:prstGeom prst="rect">
            <a:avLst/>
          </a:prstGeom>
        </p:spPr>
      </p:pic>
      <p:pic>
        <p:nvPicPr>
          <p:cNvPr descr="" id="34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67640" y="3501000"/>
            <a:ext cx="863640" cy="1311120"/>
          </a:xfrm>
          <a:prstGeom prst="rect">
            <a:avLst/>
          </a:prstGeom>
        </p:spPr>
      </p:pic>
      <p:pic>
        <p:nvPicPr>
          <p:cNvPr descr="" id="35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04000" y="3429000"/>
            <a:ext cx="863640" cy="1311120"/>
          </a:xfrm>
          <a:prstGeom prst="rect">
            <a:avLst/>
          </a:prstGeom>
        </p:spPr>
      </p:pic>
      <p:pic>
        <p:nvPicPr>
          <p:cNvPr descr="" id="3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140000" y="3501000"/>
            <a:ext cx="863640" cy="1311120"/>
          </a:xfrm>
          <a:prstGeom prst="rect">
            <a:avLst/>
          </a:prstGeom>
        </p:spPr>
      </p:pic>
      <p:pic>
        <p:nvPicPr>
          <p:cNvPr descr="" id="37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5220000" y="3429000"/>
            <a:ext cx="863640" cy="1311120"/>
          </a:xfrm>
          <a:prstGeom prst="rect">
            <a:avLst/>
          </a:prstGeom>
        </p:spPr>
      </p:pic>
      <p:pic>
        <p:nvPicPr>
          <p:cNvPr descr="" id="38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6156000" y="3429000"/>
            <a:ext cx="863640" cy="131112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331640" y="1052640"/>
            <a:ext cx="5904360" cy="3815640"/>
          </a:xfrm>
          <a:prstGeom prst="rect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40" name="CustomShape 2"/>
          <p:cNvSpPr/>
          <p:nvPr/>
        </p:nvSpPr>
        <p:spPr>
          <a:xfrm>
            <a:off x="5364000" y="1412640"/>
            <a:ext cx="1511640" cy="79164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sp>
      <p:pic>
        <p:nvPicPr>
          <p:cNvPr descr="" id="41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2555640" y="1268640"/>
            <a:ext cx="863640" cy="1311120"/>
          </a:xfrm>
          <a:prstGeom prst="rect">
            <a:avLst/>
          </a:prstGeom>
        </p:spPr>
      </p:pic>
      <p:pic>
        <p:nvPicPr>
          <p:cNvPr descr="" id="42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640" y="2925000"/>
            <a:ext cx="863640" cy="1311120"/>
          </a:xfrm>
          <a:prstGeom prst="rect">
            <a:avLst/>
          </a:prstGeom>
        </p:spPr>
      </p:pic>
      <p:pic>
        <p:nvPicPr>
          <p:cNvPr descr="" id="43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75640" y="2781000"/>
            <a:ext cx="863640" cy="1311120"/>
          </a:xfrm>
          <a:prstGeom prst="rect">
            <a:avLst/>
          </a:prstGeom>
        </p:spPr>
      </p:pic>
      <p:pic>
        <p:nvPicPr>
          <p:cNvPr descr="" id="44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475640" y="1268640"/>
            <a:ext cx="863640" cy="1311120"/>
          </a:xfrm>
          <a:prstGeom prst="rect">
            <a:avLst/>
          </a:prstGeom>
        </p:spPr>
      </p:pic>
      <p:pic>
        <p:nvPicPr>
          <p:cNvPr descr="" id="45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3708000" y="1340640"/>
            <a:ext cx="863640" cy="1311120"/>
          </a:xfrm>
          <a:prstGeom prst="rect">
            <a:avLst/>
          </a:prstGeom>
        </p:spPr>
      </p:pic>
      <p:pic>
        <p:nvPicPr>
          <p:cNvPr descr="" id="4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3636000" y="3069000"/>
            <a:ext cx="863640" cy="1311120"/>
          </a:xfrm>
          <a:prstGeom prst="rect">
            <a:avLst/>
          </a:prstGeom>
        </p:spPr>
      </p:pic>
      <p:pic>
        <p:nvPicPr>
          <p:cNvPr descr="" id="47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4788000" y="2493000"/>
            <a:ext cx="863640" cy="131112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331640" y="1052640"/>
            <a:ext cx="5904360" cy="3815640"/>
          </a:xfrm>
          <a:prstGeom prst="rect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49" name="CustomShape 2"/>
          <p:cNvSpPr/>
          <p:nvPr/>
        </p:nvSpPr>
        <p:spPr>
          <a:xfrm>
            <a:off x="5364000" y="1412640"/>
            <a:ext cx="1511640" cy="79164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sp>
      <p:pic>
        <p:nvPicPr>
          <p:cNvPr descr="" id="5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95640" y="3357000"/>
            <a:ext cx="933120" cy="1428480"/>
          </a:xfrm>
          <a:prstGeom prst="rect">
            <a:avLst/>
          </a:prstGeom>
        </p:spPr>
      </p:pic>
      <p:pic>
        <p:nvPicPr>
          <p:cNvPr descr="" id="5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40" y="2709000"/>
            <a:ext cx="933120" cy="1428480"/>
          </a:xfrm>
          <a:prstGeom prst="rect">
            <a:avLst/>
          </a:prstGeom>
        </p:spPr>
      </p:pic>
      <p:pic>
        <p:nvPicPr>
          <p:cNvPr descr="" id="52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708000" y="2997000"/>
            <a:ext cx="933120" cy="1428480"/>
          </a:xfrm>
          <a:prstGeom prst="rect">
            <a:avLst/>
          </a:prstGeom>
        </p:spPr>
      </p:pic>
      <p:pic>
        <p:nvPicPr>
          <p:cNvPr descr="" id="53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860000" y="3357000"/>
            <a:ext cx="933120" cy="1428480"/>
          </a:xfrm>
          <a:prstGeom prst="rect">
            <a:avLst/>
          </a:prstGeom>
        </p:spPr>
      </p:pic>
      <p:pic>
        <p:nvPicPr>
          <p:cNvPr descr="" id="54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5940000" y="2565000"/>
            <a:ext cx="933120" cy="1428480"/>
          </a:xfrm>
          <a:prstGeom prst="rect">
            <a:avLst/>
          </a:prstGeom>
        </p:spPr>
      </p:pic>
      <p:pic>
        <p:nvPicPr>
          <p:cNvPr descr="" id="55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140000" y="1484640"/>
            <a:ext cx="933120" cy="1428480"/>
          </a:xfrm>
          <a:prstGeom prst="rect">
            <a:avLst/>
          </a:prstGeom>
        </p:spPr>
      </p:pic>
      <p:pic>
        <p:nvPicPr>
          <p:cNvPr descr="" id="56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3132000" y="1268640"/>
            <a:ext cx="933120" cy="1428480"/>
          </a:xfrm>
          <a:prstGeom prst="rect">
            <a:avLst/>
          </a:prstGeom>
        </p:spPr>
      </p:pic>
      <p:pic>
        <p:nvPicPr>
          <p:cNvPr descr="" id="57" name="Picture 9"/>
          <p:cNvPicPr/>
          <p:nvPr/>
        </p:nvPicPr>
        <p:blipFill>
          <a:blip r:embed="rId8"/>
          <a:stretch>
            <a:fillRect/>
          </a:stretch>
        </p:blipFill>
        <p:spPr>
          <a:xfrm>
            <a:off x="1763640" y="1268640"/>
            <a:ext cx="933120" cy="142848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331640" y="1052640"/>
            <a:ext cx="5904360" cy="3815640"/>
          </a:xfrm>
          <a:prstGeom prst="rect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59" name="CustomShape 2"/>
          <p:cNvSpPr/>
          <p:nvPr/>
        </p:nvSpPr>
        <p:spPr>
          <a:xfrm>
            <a:off x="5364000" y="1412640"/>
            <a:ext cx="1511640" cy="79164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sp>
      <p:pic>
        <p:nvPicPr>
          <p:cNvPr descr="" id="6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40" y="1196640"/>
            <a:ext cx="933120" cy="1428480"/>
          </a:xfrm>
          <a:prstGeom prst="rect">
            <a:avLst/>
          </a:prstGeom>
        </p:spPr>
      </p:pic>
      <p:pic>
        <p:nvPicPr>
          <p:cNvPr descr="" id="6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71640" y="1124640"/>
            <a:ext cx="933120" cy="1428480"/>
          </a:xfrm>
          <a:prstGeom prst="rect">
            <a:avLst/>
          </a:prstGeom>
        </p:spPr>
      </p:pic>
      <p:pic>
        <p:nvPicPr>
          <p:cNvPr descr="" id="62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780000" y="1268640"/>
            <a:ext cx="933120" cy="1428480"/>
          </a:xfrm>
          <a:prstGeom prst="rect">
            <a:avLst/>
          </a:prstGeom>
        </p:spPr>
      </p:pic>
      <p:pic>
        <p:nvPicPr>
          <p:cNvPr descr="" id="63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156000" y="3213000"/>
            <a:ext cx="933120" cy="1428480"/>
          </a:xfrm>
          <a:prstGeom prst="rect">
            <a:avLst/>
          </a:prstGeom>
        </p:spPr>
      </p:pic>
      <p:pic>
        <p:nvPicPr>
          <p:cNvPr descr="" id="64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1475640" y="2421000"/>
            <a:ext cx="933120" cy="1428480"/>
          </a:xfrm>
          <a:prstGeom prst="rect">
            <a:avLst/>
          </a:prstGeom>
        </p:spPr>
      </p:pic>
      <p:pic>
        <p:nvPicPr>
          <p:cNvPr descr="" id="65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123640" y="3357000"/>
            <a:ext cx="933120" cy="1428480"/>
          </a:xfrm>
          <a:prstGeom prst="rect">
            <a:avLst/>
          </a:prstGeom>
        </p:spPr>
      </p:pic>
      <p:pic>
        <p:nvPicPr>
          <p:cNvPr descr="" id="66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3204000" y="2925000"/>
            <a:ext cx="933120" cy="1428480"/>
          </a:xfrm>
          <a:prstGeom prst="rect">
            <a:avLst/>
          </a:prstGeom>
        </p:spPr>
      </p:pic>
      <p:pic>
        <p:nvPicPr>
          <p:cNvPr descr="" id="67" name="Picture 9"/>
          <p:cNvPicPr/>
          <p:nvPr/>
        </p:nvPicPr>
        <p:blipFill>
          <a:blip r:embed="rId8"/>
          <a:stretch>
            <a:fillRect/>
          </a:stretch>
        </p:blipFill>
        <p:spPr>
          <a:xfrm>
            <a:off x="5580000" y="2349000"/>
            <a:ext cx="933120" cy="1428480"/>
          </a:xfrm>
          <a:prstGeom prst="rect">
            <a:avLst/>
          </a:prstGeom>
        </p:spPr>
      </p:pic>
      <p:pic>
        <p:nvPicPr>
          <p:cNvPr descr="" id="68" name="Picture 10"/>
          <p:cNvPicPr/>
          <p:nvPr/>
        </p:nvPicPr>
        <p:blipFill>
          <a:blip r:embed="rId9"/>
          <a:stretch>
            <a:fillRect/>
          </a:stretch>
        </p:blipFill>
        <p:spPr>
          <a:xfrm>
            <a:off x="4428000" y="2781000"/>
            <a:ext cx="933120" cy="142848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