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56" r:id="rId5"/>
    <p:sldId id="260" r:id="rId6"/>
    <p:sldId id="261" r:id="rId7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06" autoAdjust="0"/>
  </p:normalViewPr>
  <p:slideViewPr>
    <p:cSldViewPr>
      <p:cViewPr varScale="1">
        <p:scale>
          <a:sx n="104" d="100"/>
          <a:sy n="104" d="100"/>
        </p:scale>
        <p:origin x="-4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ABBB9C-61F0-43A2-A207-3E3318BCD5D9}" type="doc">
      <dgm:prSet loTypeId="urn:microsoft.com/office/officeart/2005/8/layout/radial3" loCatId="relationship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ca-ES"/>
        </a:p>
      </dgm:t>
    </dgm:pt>
    <dgm:pt modelId="{91C097BD-70FD-468E-89CE-0C5439A2BEEF}">
      <dgm:prSet phldrT="[Texto]"/>
      <dgm:spPr/>
      <dgm:t>
        <a:bodyPr/>
        <a:lstStyle/>
        <a:p>
          <a:r>
            <a:rPr lang="ca-ES" dirty="0" smtClean="0"/>
            <a:t>CONDICIÓ FÍSICA: </a:t>
          </a:r>
          <a:r>
            <a:rPr lang="ca-ES" dirty="0" smtClean="0">
              <a:solidFill>
                <a:srgbClr val="FF0000"/>
              </a:solidFill>
            </a:rPr>
            <a:t>definició relacionada amb el cos...?</a:t>
          </a:r>
          <a:endParaRPr lang="ca-ES" dirty="0">
            <a:solidFill>
              <a:srgbClr val="FF0000"/>
            </a:solidFill>
          </a:endParaRPr>
        </a:p>
      </dgm:t>
    </dgm:pt>
    <dgm:pt modelId="{29CA1F90-C9CD-446A-A93B-6BA0E7D48258}" type="parTrans" cxnId="{20EE4142-D30C-415E-A429-8F6D1BBB88D6}">
      <dgm:prSet/>
      <dgm:spPr/>
      <dgm:t>
        <a:bodyPr/>
        <a:lstStyle/>
        <a:p>
          <a:endParaRPr lang="ca-ES"/>
        </a:p>
      </dgm:t>
    </dgm:pt>
    <dgm:pt modelId="{9E0A7C34-7846-4FC3-A541-FBF985108962}" type="sibTrans" cxnId="{20EE4142-D30C-415E-A429-8F6D1BBB88D6}">
      <dgm:prSet/>
      <dgm:spPr/>
      <dgm:t>
        <a:bodyPr/>
        <a:lstStyle/>
        <a:p>
          <a:endParaRPr lang="ca-ES"/>
        </a:p>
      </dgm:t>
    </dgm:pt>
    <dgm:pt modelId="{E0F69C52-7C57-448E-9481-678F3A2BE724}">
      <dgm:prSet phldrT="[Texto]"/>
      <dgm:spPr/>
      <dgm:t>
        <a:bodyPr/>
        <a:lstStyle/>
        <a:p>
          <a:r>
            <a:rPr lang="ca-ES" dirty="0" smtClean="0"/>
            <a:t>COR</a:t>
          </a:r>
          <a:endParaRPr lang="ca-ES" dirty="0"/>
        </a:p>
      </dgm:t>
    </dgm:pt>
    <dgm:pt modelId="{19119CB4-246D-45D0-B62C-8266B18C1A82}" type="parTrans" cxnId="{2E5A635F-5C5E-4DBB-A70C-9ECE2FA8B58C}">
      <dgm:prSet/>
      <dgm:spPr/>
      <dgm:t>
        <a:bodyPr/>
        <a:lstStyle/>
        <a:p>
          <a:endParaRPr lang="ca-ES"/>
        </a:p>
      </dgm:t>
    </dgm:pt>
    <dgm:pt modelId="{5F2CE801-8866-46B1-9640-43219A96B2B8}" type="sibTrans" cxnId="{2E5A635F-5C5E-4DBB-A70C-9ECE2FA8B58C}">
      <dgm:prSet/>
      <dgm:spPr/>
      <dgm:t>
        <a:bodyPr/>
        <a:lstStyle/>
        <a:p>
          <a:endParaRPr lang="ca-ES"/>
        </a:p>
      </dgm:t>
    </dgm:pt>
    <dgm:pt modelId="{C0864AB9-C718-43F1-B9C1-99815F3692AB}">
      <dgm:prSet phldrT="[Texto]"/>
      <dgm:spPr/>
      <dgm:t>
        <a:bodyPr/>
        <a:lstStyle/>
        <a:p>
          <a:r>
            <a:rPr lang="ca-ES" dirty="0" smtClean="0"/>
            <a:t>SISTEMA NERVIÓS</a:t>
          </a:r>
          <a:endParaRPr lang="ca-ES" dirty="0"/>
        </a:p>
      </dgm:t>
    </dgm:pt>
    <dgm:pt modelId="{6C6804E1-5213-48E6-B5C9-35194B45F34A}" type="parTrans" cxnId="{22F68BCA-CFDD-44F8-88B0-7D0BA05D78E7}">
      <dgm:prSet/>
      <dgm:spPr/>
      <dgm:t>
        <a:bodyPr/>
        <a:lstStyle/>
        <a:p>
          <a:endParaRPr lang="ca-ES"/>
        </a:p>
      </dgm:t>
    </dgm:pt>
    <dgm:pt modelId="{737498ED-FB72-47BE-87E6-4D18CA0D41EB}" type="sibTrans" cxnId="{22F68BCA-CFDD-44F8-88B0-7D0BA05D78E7}">
      <dgm:prSet/>
      <dgm:spPr/>
      <dgm:t>
        <a:bodyPr/>
        <a:lstStyle/>
        <a:p>
          <a:endParaRPr lang="ca-ES"/>
        </a:p>
      </dgm:t>
    </dgm:pt>
    <dgm:pt modelId="{71ED962D-DA35-4F51-8E89-4BDCD1DDC1AE}">
      <dgm:prSet phldrT="[Texto]"/>
      <dgm:spPr/>
      <dgm:t>
        <a:bodyPr/>
        <a:lstStyle/>
        <a:p>
          <a:r>
            <a:rPr lang="ca-ES" dirty="0" smtClean="0"/>
            <a:t>MÚSCULS</a:t>
          </a:r>
          <a:endParaRPr lang="ca-ES" dirty="0"/>
        </a:p>
      </dgm:t>
    </dgm:pt>
    <dgm:pt modelId="{18D084B1-D199-4E14-AEFB-29C7FB2852FE}" type="parTrans" cxnId="{71D0A819-CFA7-40CF-81A1-A67A1FC98393}">
      <dgm:prSet/>
      <dgm:spPr/>
      <dgm:t>
        <a:bodyPr/>
        <a:lstStyle/>
        <a:p>
          <a:endParaRPr lang="ca-ES"/>
        </a:p>
      </dgm:t>
    </dgm:pt>
    <dgm:pt modelId="{DD644898-5472-420F-8FBA-F37483EC681C}" type="sibTrans" cxnId="{71D0A819-CFA7-40CF-81A1-A67A1FC98393}">
      <dgm:prSet/>
      <dgm:spPr/>
      <dgm:t>
        <a:bodyPr/>
        <a:lstStyle/>
        <a:p>
          <a:endParaRPr lang="ca-ES"/>
        </a:p>
      </dgm:t>
    </dgm:pt>
    <dgm:pt modelId="{A03B338E-CD98-49A4-B2E6-8419CCA01947}">
      <dgm:prSet phldrT="[Texto]"/>
      <dgm:spPr/>
      <dgm:t>
        <a:bodyPr/>
        <a:lstStyle/>
        <a:p>
          <a:r>
            <a:rPr lang="ca-ES" dirty="0" smtClean="0"/>
            <a:t>ARTICULACIONS</a:t>
          </a:r>
          <a:endParaRPr lang="ca-ES" dirty="0"/>
        </a:p>
      </dgm:t>
    </dgm:pt>
    <dgm:pt modelId="{A3167B09-C504-4892-9BFE-C8A81F41F072}" type="parTrans" cxnId="{FAB31D6F-50C8-463E-9D63-AA0D2F1BFFDC}">
      <dgm:prSet/>
      <dgm:spPr/>
      <dgm:t>
        <a:bodyPr/>
        <a:lstStyle/>
        <a:p>
          <a:endParaRPr lang="ca-ES"/>
        </a:p>
      </dgm:t>
    </dgm:pt>
    <dgm:pt modelId="{D8A9A046-28EE-4F53-9069-BA2B425E868F}" type="sibTrans" cxnId="{FAB31D6F-50C8-463E-9D63-AA0D2F1BFFDC}">
      <dgm:prSet/>
      <dgm:spPr/>
      <dgm:t>
        <a:bodyPr/>
        <a:lstStyle/>
        <a:p>
          <a:endParaRPr lang="ca-ES"/>
        </a:p>
      </dgm:t>
    </dgm:pt>
    <dgm:pt modelId="{BCC528BA-2008-4F4A-8D00-FF4112D29CFC}" type="pres">
      <dgm:prSet presAssocID="{FEABBB9C-61F0-43A2-A207-3E3318BCD5D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ca-ES"/>
        </a:p>
      </dgm:t>
    </dgm:pt>
    <dgm:pt modelId="{41014F02-8EEB-4965-A5F5-D5C576930FD0}" type="pres">
      <dgm:prSet presAssocID="{FEABBB9C-61F0-43A2-A207-3E3318BCD5D9}" presName="radial" presStyleCnt="0">
        <dgm:presLayoutVars>
          <dgm:animLvl val="ctr"/>
        </dgm:presLayoutVars>
      </dgm:prSet>
      <dgm:spPr/>
      <dgm:t>
        <a:bodyPr/>
        <a:lstStyle/>
        <a:p>
          <a:endParaRPr lang="ca-ES"/>
        </a:p>
      </dgm:t>
    </dgm:pt>
    <dgm:pt modelId="{513325B4-0F75-47AE-9AFB-E2E467A68E47}" type="pres">
      <dgm:prSet presAssocID="{91C097BD-70FD-468E-89CE-0C5439A2BEEF}" presName="centerShape" presStyleLbl="vennNode1" presStyleIdx="0" presStyleCnt="5"/>
      <dgm:spPr/>
      <dgm:t>
        <a:bodyPr/>
        <a:lstStyle/>
        <a:p>
          <a:endParaRPr lang="ca-ES"/>
        </a:p>
      </dgm:t>
    </dgm:pt>
    <dgm:pt modelId="{CC5D0392-83F9-47BA-9666-D3B3E08020B4}" type="pres">
      <dgm:prSet presAssocID="{E0F69C52-7C57-448E-9481-678F3A2BE724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D700FD3F-1CCD-4747-8D1B-E16434B469D3}" type="pres">
      <dgm:prSet presAssocID="{C0864AB9-C718-43F1-B9C1-99815F3692AB}" presName="node" presStyleLbl="vennNode1" presStyleIdx="2" presStyleCnt="5" custScaleX="128911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9B53E6AD-C81D-4ED9-ABF2-36BA246DF67F}" type="pres">
      <dgm:prSet presAssocID="{71ED962D-DA35-4F51-8E89-4BDCD1DDC1AE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8E0E7C50-5E43-43BC-9984-256DA64E9EE7}" type="pres">
      <dgm:prSet presAssocID="{A03B338E-CD98-49A4-B2E6-8419CCA01947}" presName="node" presStyleLbl="vennNode1" presStyleIdx="4" presStyleCnt="5" custScaleX="132468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</dgm:ptLst>
  <dgm:cxnLst>
    <dgm:cxn modelId="{2DFBDEE6-1E88-4FFE-84A2-209B830CC95A}" type="presOf" srcId="{91C097BD-70FD-468E-89CE-0C5439A2BEEF}" destId="{513325B4-0F75-47AE-9AFB-E2E467A68E47}" srcOrd="0" destOrd="0" presId="urn:microsoft.com/office/officeart/2005/8/layout/radial3"/>
    <dgm:cxn modelId="{20EE4142-D30C-415E-A429-8F6D1BBB88D6}" srcId="{FEABBB9C-61F0-43A2-A207-3E3318BCD5D9}" destId="{91C097BD-70FD-468E-89CE-0C5439A2BEEF}" srcOrd="0" destOrd="0" parTransId="{29CA1F90-C9CD-446A-A93B-6BA0E7D48258}" sibTransId="{9E0A7C34-7846-4FC3-A541-FBF985108962}"/>
    <dgm:cxn modelId="{71D0A819-CFA7-40CF-81A1-A67A1FC98393}" srcId="{91C097BD-70FD-468E-89CE-0C5439A2BEEF}" destId="{71ED962D-DA35-4F51-8E89-4BDCD1DDC1AE}" srcOrd="2" destOrd="0" parTransId="{18D084B1-D199-4E14-AEFB-29C7FB2852FE}" sibTransId="{DD644898-5472-420F-8FBA-F37483EC681C}"/>
    <dgm:cxn modelId="{22F68BCA-CFDD-44F8-88B0-7D0BA05D78E7}" srcId="{91C097BD-70FD-468E-89CE-0C5439A2BEEF}" destId="{C0864AB9-C718-43F1-B9C1-99815F3692AB}" srcOrd="1" destOrd="0" parTransId="{6C6804E1-5213-48E6-B5C9-35194B45F34A}" sibTransId="{737498ED-FB72-47BE-87E6-4D18CA0D41EB}"/>
    <dgm:cxn modelId="{FAB31D6F-50C8-463E-9D63-AA0D2F1BFFDC}" srcId="{91C097BD-70FD-468E-89CE-0C5439A2BEEF}" destId="{A03B338E-CD98-49A4-B2E6-8419CCA01947}" srcOrd="3" destOrd="0" parTransId="{A3167B09-C504-4892-9BFE-C8A81F41F072}" sibTransId="{D8A9A046-28EE-4F53-9069-BA2B425E868F}"/>
    <dgm:cxn modelId="{2E5A635F-5C5E-4DBB-A70C-9ECE2FA8B58C}" srcId="{91C097BD-70FD-468E-89CE-0C5439A2BEEF}" destId="{E0F69C52-7C57-448E-9481-678F3A2BE724}" srcOrd="0" destOrd="0" parTransId="{19119CB4-246D-45D0-B62C-8266B18C1A82}" sibTransId="{5F2CE801-8866-46B1-9640-43219A96B2B8}"/>
    <dgm:cxn modelId="{6283C352-2EF0-4CA7-A244-C0F142E5C5AE}" type="presOf" srcId="{C0864AB9-C718-43F1-B9C1-99815F3692AB}" destId="{D700FD3F-1CCD-4747-8D1B-E16434B469D3}" srcOrd="0" destOrd="0" presId="urn:microsoft.com/office/officeart/2005/8/layout/radial3"/>
    <dgm:cxn modelId="{DE2E5B00-E6A6-4D0F-89BB-9444EFCE6F7F}" type="presOf" srcId="{FEABBB9C-61F0-43A2-A207-3E3318BCD5D9}" destId="{BCC528BA-2008-4F4A-8D00-FF4112D29CFC}" srcOrd="0" destOrd="0" presId="urn:microsoft.com/office/officeart/2005/8/layout/radial3"/>
    <dgm:cxn modelId="{69FE9498-576C-443E-8C0E-B1124CE0098F}" type="presOf" srcId="{A03B338E-CD98-49A4-B2E6-8419CCA01947}" destId="{8E0E7C50-5E43-43BC-9984-256DA64E9EE7}" srcOrd="0" destOrd="0" presId="urn:microsoft.com/office/officeart/2005/8/layout/radial3"/>
    <dgm:cxn modelId="{30A7F0F3-6A20-496B-9A2E-3E4FCD801DAE}" type="presOf" srcId="{E0F69C52-7C57-448E-9481-678F3A2BE724}" destId="{CC5D0392-83F9-47BA-9666-D3B3E08020B4}" srcOrd="0" destOrd="0" presId="urn:microsoft.com/office/officeart/2005/8/layout/radial3"/>
    <dgm:cxn modelId="{28DACDCA-2772-4ECA-B288-C02B1D0F71E5}" type="presOf" srcId="{71ED962D-DA35-4F51-8E89-4BDCD1DDC1AE}" destId="{9B53E6AD-C81D-4ED9-ABF2-36BA246DF67F}" srcOrd="0" destOrd="0" presId="urn:microsoft.com/office/officeart/2005/8/layout/radial3"/>
    <dgm:cxn modelId="{1279E6F3-4A72-40A1-A9CA-930813820C41}" type="presParOf" srcId="{BCC528BA-2008-4F4A-8D00-FF4112D29CFC}" destId="{41014F02-8EEB-4965-A5F5-D5C576930FD0}" srcOrd="0" destOrd="0" presId="urn:microsoft.com/office/officeart/2005/8/layout/radial3"/>
    <dgm:cxn modelId="{BE1EA1B7-BA37-4159-A902-D848802CD6D1}" type="presParOf" srcId="{41014F02-8EEB-4965-A5F5-D5C576930FD0}" destId="{513325B4-0F75-47AE-9AFB-E2E467A68E47}" srcOrd="0" destOrd="0" presId="urn:microsoft.com/office/officeart/2005/8/layout/radial3"/>
    <dgm:cxn modelId="{761509DC-9EAA-48DA-92F2-B4D0166894D6}" type="presParOf" srcId="{41014F02-8EEB-4965-A5F5-D5C576930FD0}" destId="{CC5D0392-83F9-47BA-9666-D3B3E08020B4}" srcOrd="1" destOrd="0" presId="urn:microsoft.com/office/officeart/2005/8/layout/radial3"/>
    <dgm:cxn modelId="{511A130E-49C2-4A80-96A7-F4F5A38AEFA8}" type="presParOf" srcId="{41014F02-8EEB-4965-A5F5-D5C576930FD0}" destId="{D700FD3F-1CCD-4747-8D1B-E16434B469D3}" srcOrd="2" destOrd="0" presId="urn:microsoft.com/office/officeart/2005/8/layout/radial3"/>
    <dgm:cxn modelId="{BCB22197-90E3-4B57-AE08-5C858011B615}" type="presParOf" srcId="{41014F02-8EEB-4965-A5F5-D5C576930FD0}" destId="{9B53E6AD-C81D-4ED9-ABF2-36BA246DF67F}" srcOrd="3" destOrd="0" presId="urn:microsoft.com/office/officeart/2005/8/layout/radial3"/>
    <dgm:cxn modelId="{6D184F08-D1BD-4A91-917A-01C0A1A8766D}" type="presParOf" srcId="{41014F02-8EEB-4965-A5F5-D5C576930FD0}" destId="{8E0E7C50-5E43-43BC-9984-256DA64E9EE7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13325B4-0F75-47AE-9AFB-E2E467A68E47}">
      <dsp:nvSpPr>
        <dsp:cNvPr id="0" name=""/>
        <dsp:cNvSpPr/>
      </dsp:nvSpPr>
      <dsp:spPr>
        <a:xfrm>
          <a:off x="1930897" y="904875"/>
          <a:ext cx="2254249" cy="2254249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100" kern="1200" dirty="0" smtClean="0"/>
            <a:t>CONDICIÓ FÍSICA: </a:t>
          </a:r>
          <a:r>
            <a:rPr lang="ca-ES" sz="2100" kern="1200" dirty="0" smtClean="0">
              <a:solidFill>
                <a:srgbClr val="FF0000"/>
              </a:solidFill>
            </a:rPr>
            <a:t>definició relacionada amb el cos...?</a:t>
          </a:r>
          <a:endParaRPr lang="ca-ES" sz="2100" kern="1200" dirty="0">
            <a:solidFill>
              <a:srgbClr val="FF0000"/>
            </a:solidFill>
          </a:endParaRPr>
        </a:p>
      </dsp:txBody>
      <dsp:txXfrm>
        <a:off x="1930897" y="904875"/>
        <a:ext cx="2254249" cy="2254249"/>
      </dsp:txXfrm>
    </dsp:sp>
    <dsp:sp modelId="{CC5D0392-83F9-47BA-9666-D3B3E08020B4}">
      <dsp:nvSpPr>
        <dsp:cNvPr id="0" name=""/>
        <dsp:cNvSpPr/>
      </dsp:nvSpPr>
      <dsp:spPr>
        <a:xfrm>
          <a:off x="2494460" y="402"/>
          <a:ext cx="1127124" cy="1127124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200" kern="1200" dirty="0" smtClean="0"/>
            <a:t>COR</a:t>
          </a:r>
          <a:endParaRPr lang="ca-ES" sz="1200" kern="1200" dirty="0"/>
        </a:p>
      </dsp:txBody>
      <dsp:txXfrm>
        <a:off x="2494460" y="402"/>
        <a:ext cx="1127124" cy="1127124"/>
      </dsp:txXfrm>
    </dsp:sp>
    <dsp:sp modelId="{D700FD3F-1CCD-4747-8D1B-E16434B469D3}">
      <dsp:nvSpPr>
        <dsp:cNvPr id="0" name=""/>
        <dsp:cNvSpPr/>
      </dsp:nvSpPr>
      <dsp:spPr>
        <a:xfrm>
          <a:off x="3799564" y="1468437"/>
          <a:ext cx="1452988" cy="1127124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200" kern="1200" dirty="0" smtClean="0"/>
            <a:t>SISTEMA NERVIÓS</a:t>
          </a:r>
          <a:endParaRPr lang="ca-ES" sz="1200" kern="1200" dirty="0"/>
        </a:p>
      </dsp:txBody>
      <dsp:txXfrm>
        <a:off x="3799564" y="1468437"/>
        <a:ext cx="1452988" cy="1127124"/>
      </dsp:txXfrm>
    </dsp:sp>
    <dsp:sp modelId="{9B53E6AD-C81D-4ED9-ABF2-36BA246DF67F}">
      <dsp:nvSpPr>
        <dsp:cNvPr id="0" name=""/>
        <dsp:cNvSpPr/>
      </dsp:nvSpPr>
      <dsp:spPr>
        <a:xfrm>
          <a:off x="2494460" y="2936472"/>
          <a:ext cx="1127124" cy="1127124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200" kern="1200" dirty="0" smtClean="0"/>
            <a:t>MÚSCULS</a:t>
          </a:r>
          <a:endParaRPr lang="ca-ES" sz="1200" kern="1200" dirty="0"/>
        </a:p>
      </dsp:txBody>
      <dsp:txXfrm>
        <a:off x="2494460" y="2936472"/>
        <a:ext cx="1127124" cy="1127124"/>
      </dsp:txXfrm>
    </dsp:sp>
    <dsp:sp modelId="{8E0E7C50-5E43-43BC-9984-256DA64E9EE7}">
      <dsp:nvSpPr>
        <dsp:cNvPr id="0" name=""/>
        <dsp:cNvSpPr/>
      </dsp:nvSpPr>
      <dsp:spPr>
        <a:xfrm>
          <a:off x="843447" y="1468437"/>
          <a:ext cx="1493079" cy="1127124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200" kern="1200" dirty="0" smtClean="0"/>
            <a:t>ARTICULACIONS</a:t>
          </a:r>
          <a:endParaRPr lang="ca-ES" sz="1200" kern="1200" dirty="0"/>
        </a:p>
      </dsp:txBody>
      <dsp:txXfrm>
        <a:off x="843447" y="1468437"/>
        <a:ext cx="1493079" cy="11271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B125F-7E46-4CA5-A79A-71FE4219FF99}" type="datetimeFigureOut">
              <a:rPr lang="ca-ES" smtClean="0"/>
              <a:pPr/>
              <a:t>04/02/2010</a:t>
            </a:fld>
            <a:endParaRPr lang="ca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E2D06-A964-41E4-8B47-6BE4F80C02CE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E2D06-A964-41E4-8B47-6BE4F80C02CE}" type="slidenum">
              <a:rPr lang="ca-ES" smtClean="0"/>
              <a:pPr/>
              <a:t>1</a:t>
            </a:fld>
            <a:endParaRPr lang="ca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E2D06-A964-41E4-8B47-6BE4F80C02CE}" type="slidenum">
              <a:rPr lang="ca-ES" smtClean="0"/>
              <a:pPr/>
              <a:t>2</a:t>
            </a:fld>
            <a:endParaRPr lang="ca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E2D06-A964-41E4-8B47-6BE4F80C02CE}" type="slidenum">
              <a:rPr lang="ca-ES" smtClean="0"/>
              <a:pPr/>
              <a:t>3</a:t>
            </a:fld>
            <a:endParaRPr lang="ca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E2D06-A964-41E4-8B47-6BE4F80C02CE}" type="slidenum">
              <a:rPr lang="ca-ES" smtClean="0"/>
              <a:pPr/>
              <a:t>4</a:t>
            </a:fld>
            <a:endParaRPr lang="ca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E2D06-A964-41E4-8B47-6BE4F80C02CE}" type="slidenum">
              <a:rPr lang="ca-ES" smtClean="0"/>
              <a:pPr/>
              <a:t>5</a:t>
            </a:fld>
            <a:endParaRPr lang="ca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E2D06-A964-41E4-8B47-6BE4F80C02CE}" type="slidenum">
              <a:rPr lang="ca-ES" smtClean="0"/>
              <a:pPr/>
              <a:t>6</a:t>
            </a:fld>
            <a:endParaRPr lang="ca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E734-71A9-4DFE-8AB5-8F62B1BD391A}" type="datetimeFigureOut">
              <a:rPr lang="ca-ES" smtClean="0"/>
              <a:pPr/>
              <a:t>04/02/2010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C734-ED93-45CB-A7B7-9477C0A0C088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E734-71A9-4DFE-8AB5-8F62B1BD391A}" type="datetimeFigureOut">
              <a:rPr lang="ca-ES" smtClean="0"/>
              <a:pPr/>
              <a:t>04/02/2010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C734-ED93-45CB-A7B7-9477C0A0C088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E734-71A9-4DFE-8AB5-8F62B1BD391A}" type="datetimeFigureOut">
              <a:rPr lang="ca-ES" smtClean="0"/>
              <a:pPr/>
              <a:t>04/02/2010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C734-ED93-45CB-A7B7-9477C0A0C088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E734-71A9-4DFE-8AB5-8F62B1BD391A}" type="datetimeFigureOut">
              <a:rPr lang="ca-ES" smtClean="0"/>
              <a:pPr/>
              <a:t>04/02/2010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C734-ED93-45CB-A7B7-9477C0A0C088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E734-71A9-4DFE-8AB5-8F62B1BD391A}" type="datetimeFigureOut">
              <a:rPr lang="ca-ES" smtClean="0"/>
              <a:pPr/>
              <a:t>04/02/2010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C734-ED93-45CB-A7B7-9477C0A0C088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E734-71A9-4DFE-8AB5-8F62B1BD391A}" type="datetimeFigureOut">
              <a:rPr lang="ca-ES" smtClean="0"/>
              <a:pPr/>
              <a:t>04/02/2010</a:t>
            </a:fld>
            <a:endParaRPr lang="ca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C734-ED93-45CB-A7B7-9477C0A0C088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E734-71A9-4DFE-8AB5-8F62B1BD391A}" type="datetimeFigureOut">
              <a:rPr lang="ca-ES" smtClean="0"/>
              <a:pPr/>
              <a:t>04/02/2010</a:t>
            </a:fld>
            <a:endParaRPr lang="ca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C734-ED93-45CB-A7B7-9477C0A0C088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E734-71A9-4DFE-8AB5-8F62B1BD391A}" type="datetimeFigureOut">
              <a:rPr lang="ca-ES" smtClean="0"/>
              <a:pPr/>
              <a:t>04/02/2010</a:t>
            </a:fld>
            <a:endParaRPr lang="ca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C734-ED93-45CB-A7B7-9477C0A0C088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E734-71A9-4DFE-8AB5-8F62B1BD391A}" type="datetimeFigureOut">
              <a:rPr lang="ca-ES" smtClean="0"/>
              <a:pPr/>
              <a:t>04/02/2010</a:t>
            </a:fld>
            <a:endParaRPr lang="ca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C734-ED93-45CB-A7B7-9477C0A0C088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E734-71A9-4DFE-8AB5-8F62B1BD391A}" type="datetimeFigureOut">
              <a:rPr lang="ca-ES" smtClean="0"/>
              <a:pPr/>
              <a:t>04/02/2010</a:t>
            </a:fld>
            <a:endParaRPr lang="ca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C734-ED93-45CB-A7B7-9477C0A0C088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E734-71A9-4DFE-8AB5-8F62B1BD391A}" type="datetimeFigureOut">
              <a:rPr lang="ca-ES" smtClean="0"/>
              <a:pPr/>
              <a:t>04/02/2010</a:t>
            </a:fld>
            <a:endParaRPr lang="ca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C734-ED93-45CB-A7B7-9477C0A0C088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9E734-71A9-4DFE-8AB5-8F62B1BD391A}" type="datetimeFigureOut">
              <a:rPr lang="ca-ES" smtClean="0"/>
              <a:pPr/>
              <a:t>04/02/2010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5C734-ED93-45CB-A7B7-9477C0A0C088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eresanchez@lestonnac-bcn.ca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peresanchez@lestonnac-bcn.ca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peresanchez@lestonnac-bcn.ca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PAUTES GENERALS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Grups de 3 o 4 persones.</a:t>
            </a:r>
          </a:p>
          <a:p>
            <a:r>
              <a:rPr lang="ca-ES" dirty="0" smtClean="0"/>
              <a:t>Amb 1 responsable.</a:t>
            </a:r>
          </a:p>
          <a:p>
            <a:r>
              <a:rPr lang="ca-ES" dirty="0" smtClean="0"/>
              <a:t>Amb 1 secretari/a.</a:t>
            </a:r>
          </a:p>
          <a:p>
            <a:r>
              <a:rPr lang="ca-ES" dirty="0" smtClean="0"/>
              <a:t>Lliurar 3 documents:</a:t>
            </a:r>
          </a:p>
          <a:p>
            <a:pPr lvl="1"/>
            <a:r>
              <a:rPr lang="ca-ES" dirty="0" smtClean="0"/>
              <a:t>1 correu electrònic &gt;&gt;&gt;&gt; RESPONSABLE.</a:t>
            </a:r>
          </a:p>
          <a:p>
            <a:pPr lvl="1"/>
            <a:r>
              <a:rPr lang="ca-ES" dirty="0" smtClean="0"/>
              <a:t>1 power point &gt;&gt;&gt;&gt;&gt;&gt;&gt;&gt; RESPONSABLE.</a:t>
            </a:r>
          </a:p>
          <a:p>
            <a:pPr lvl="1"/>
            <a:r>
              <a:rPr lang="ca-ES" dirty="0" smtClean="0"/>
              <a:t>1 word &gt;&gt;&gt;&gt;&gt;&gt;&gt;&gt;&gt;&gt;&gt;&gt;&gt;&gt; SECRETARI/A.</a:t>
            </a:r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CORREU ELECTRÒNIC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Nom dels components del grup.</a:t>
            </a:r>
          </a:p>
          <a:p>
            <a:r>
              <a:rPr lang="ca-ES" dirty="0" smtClean="0"/>
              <a:t>Indicant el nom del responsable i del secretari/a.</a:t>
            </a:r>
          </a:p>
          <a:p>
            <a:r>
              <a:rPr lang="ca-ES" dirty="0" smtClean="0"/>
              <a:t>Últim dia per enviar-ho: dilluns 8 de febrer.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a-ES" dirty="0" smtClean="0">
                <a:solidFill>
                  <a:schemeClr val="accent5"/>
                </a:solidFill>
              </a:rPr>
              <a:t>ADREÇA: </a:t>
            </a:r>
            <a:r>
              <a:rPr lang="ca-ES" noProof="1" smtClean="0">
                <a:solidFill>
                  <a:schemeClr val="accent5"/>
                </a:solidFill>
                <a:hlinkClick r:id="rId3"/>
              </a:rPr>
              <a:t>peresanchez</a:t>
            </a:r>
            <a:r>
              <a:rPr lang="ca-ES" dirty="0" smtClean="0">
                <a:solidFill>
                  <a:schemeClr val="accent5"/>
                </a:solidFill>
                <a:hlinkClick r:id="rId3"/>
              </a:rPr>
              <a:t>@</a:t>
            </a:r>
            <a:r>
              <a:rPr lang="ca-ES" noProof="1" smtClean="0">
                <a:solidFill>
                  <a:schemeClr val="accent5"/>
                </a:solidFill>
                <a:hlinkClick r:id="rId3"/>
              </a:rPr>
              <a:t>lestonnac-bcn.cat</a:t>
            </a:r>
            <a:endParaRPr lang="ca-ES" noProof="1" smtClean="0">
              <a:solidFill>
                <a:schemeClr val="accent5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endParaRPr lang="ca-ES" i="1" dirty="0" smtClean="0">
              <a:solidFill>
                <a:schemeClr val="accent5"/>
              </a:solidFill>
            </a:endParaRPr>
          </a:p>
          <a:p>
            <a:pPr>
              <a:buNone/>
            </a:pP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POWER POINT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a-ES" dirty="0" smtClean="0"/>
              <a:t>Nom de l’arxiu: 0910_2ESO</a:t>
            </a:r>
            <a:r>
              <a:rPr lang="ca-ES" dirty="0" smtClean="0"/>
              <a:t>?_</a:t>
            </a:r>
            <a:r>
              <a:rPr lang="ca-ES" noProof="1" smtClean="0"/>
              <a:t>presentacio_nomresponsable</a:t>
            </a:r>
            <a:endParaRPr lang="ca-ES" noProof="1" smtClean="0"/>
          </a:p>
          <a:p>
            <a:r>
              <a:rPr lang="ca-ES" dirty="0" smtClean="0"/>
              <a:t>Últim </a:t>
            </a:r>
            <a:r>
              <a:rPr lang="ca-ES" dirty="0" smtClean="0"/>
              <a:t>dia per enviar l’arxiu: 24 de febrer.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a-ES" dirty="0" smtClean="0">
                <a:solidFill>
                  <a:schemeClr val="accent5"/>
                </a:solidFill>
              </a:rPr>
              <a:t>ADREÇA: </a:t>
            </a:r>
            <a:r>
              <a:rPr lang="ca-ES" noProof="1" smtClean="0">
                <a:solidFill>
                  <a:schemeClr val="accent5"/>
                </a:solidFill>
                <a:hlinkClick r:id="rId3"/>
              </a:rPr>
              <a:t>peresanchez</a:t>
            </a:r>
            <a:r>
              <a:rPr lang="ca-ES" dirty="0" smtClean="0">
                <a:solidFill>
                  <a:schemeClr val="accent5"/>
                </a:solidFill>
                <a:hlinkClick r:id="rId3"/>
              </a:rPr>
              <a:t>@l</a:t>
            </a:r>
            <a:r>
              <a:rPr lang="ca-ES" noProof="1" smtClean="0">
                <a:solidFill>
                  <a:schemeClr val="accent5"/>
                </a:solidFill>
                <a:hlinkClick r:id="rId3"/>
              </a:rPr>
              <a:t>estonnac-bcn.cat</a:t>
            </a:r>
            <a:endParaRPr lang="ca-ES" noProof="1" smtClean="0">
              <a:solidFill>
                <a:schemeClr val="accent5"/>
              </a:solidFill>
            </a:endParaRPr>
          </a:p>
          <a:p>
            <a:r>
              <a:rPr lang="ca-ES" dirty="0" smtClean="0"/>
              <a:t>Què </a:t>
            </a:r>
            <a:r>
              <a:rPr lang="ca-ES" dirty="0" smtClean="0"/>
              <a:t>s’ha de fer?</a:t>
            </a:r>
          </a:p>
          <a:p>
            <a:pPr lvl="1"/>
            <a:r>
              <a:rPr lang="ca-ES" dirty="0" smtClean="0"/>
              <a:t>Fer una diapositiva amb el títol:</a:t>
            </a:r>
          </a:p>
          <a:p>
            <a:pPr lvl="1">
              <a:buNone/>
            </a:pPr>
            <a:r>
              <a:rPr lang="ca-ES" i="1" dirty="0" smtClean="0"/>
              <a:t>	“ESTIC EN FORMA?”</a:t>
            </a:r>
          </a:p>
          <a:p>
            <a:pPr lvl="1"/>
            <a:r>
              <a:rPr lang="ca-ES" dirty="0" smtClean="0"/>
              <a:t>Completar la primera diapositiva (visió global).</a:t>
            </a:r>
          </a:p>
          <a:p>
            <a:pPr lvl="1"/>
            <a:r>
              <a:rPr lang="ca-ES" dirty="0" smtClean="0"/>
              <a:t>Desenvolupar el tema de forma lliure seguint tres pautes generals:</a:t>
            </a:r>
          </a:p>
          <a:p>
            <a:pPr lvl="2"/>
            <a:r>
              <a:rPr lang="ca-ES" dirty="0" smtClean="0"/>
              <a:t>Primer presentar un marc teòric.</a:t>
            </a:r>
          </a:p>
          <a:p>
            <a:pPr lvl="2"/>
            <a:r>
              <a:rPr lang="ca-ES" dirty="0" smtClean="0"/>
              <a:t>Concretar buscant un punt de vista pràctic: exercicis, proves, formes de mesurar, ...</a:t>
            </a:r>
          </a:p>
          <a:p>
            <a:pPr lvl="2"/>
            <a:r>
              <a:rPr lang="ca-ES" dirty="0" smtClean="0"/>
              <a:t>Esmentar en l’última diapositiva les fonts d’informació (podeu consultar el llibre de text (del tema 5 al 12).</a:t>
            </a:r>
          </a:p>
          <a:p>
            <a:pPr lvl="1">
              <a:buNone/>
            </a:pPr>
            <a:endParaRPr lang="ca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9 Pentágono"/>
          <p:cNvSpPr/>
          <p:nvPr/>
        </p:nvSpPr>
        <p:spPr>
          <a:xfrm>
            <a:off x="571472" y="3214686"/>
            <a:ext cx="1571636" cy="428628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 smtClean="0">
                <a:solidFill>
                  <a:schemeClr val="tx1"/>
                </a:solidFill>
              </a:rPr>
              <a:t>FLEXIBILITAT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12" name="11 Pentágono"/>
          <p:cNvSpPr/>
          <p:nvPr/>
        </p:nvSpPr>
        <p:spPr>
          <a:xfrm flipH="1">
            <a:off x="7072330" y="3214686"/>
            <a:ext cx="1571636" cy="428628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 smtClean="0">
                <a:solidFill>
                  <a:schemeClr val="tx1"/>
                </a:solidFill>
              </a:rPr>
              <a:t>VELOCITAT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13" name="12 Pentágono"/>
          <p:cNvSpPr/>
          <p:nvPr/>
        </p:nvSpPr>
        <p:spPr>
          <a:xfrm rot="5400000" flipH="1">
            <a:off x="4198773" y="5322107"/>
            <a:ext cx="714380" cy="1357322"/>
          </a:xfrm>
          <a:prstGeom prst="homePlate">
            <a:avLst>
              <a:gd name="adj" fmla="val 55614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a-ES" dirty="0" smtClean="0">
                <a:solidFill>
                  <a:srgbClr val="FF0000"/>
                </a:solidFill>
              </a:rPr>
              <a:t>?????</a:t>
            </a:r>
            <a:endParaRPr lang="ca-ES" dirty="0">
              <a:solidFill>
                <a:srgbClr val="FF0000"/>
              </a:solidFill>
            </a:endParaRPr>
          </a:p>
        </p:txBody>
      </p:sp>
      <p:sp>
        <p:nvSpPr>
          <p:cNvPr id="14" name="13 Pentágono"/>
          <p:cNvSpPr/>
          <p:nvPr/>
        </p:nvSpPr>
        <p:spPr>
          <a:xfrm rot="16200000" flipH="1" flipV="1">
            <a:off x="4198773" y="178571"/>
            <a:ext cx="714380" cy="1357322"/>
          </a:xfrm>
          <a:prstGeom prst="homePlate">
            <a:avLst>
              <a:gd name="adj" fmla="val 55614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a-ES" dirty="0" smtClean="0">
                <a:solidFill>
                  <a:srgbClr val="FF0000"/>
                </a:solidFill>
              </a:rPr>
              <a:t>?????</a:t>
            </a:r>
            <a:endParaRPr lang="ca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WORD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a-ES" dirty="0" smtClean="0"/>
              <a:t>Nom de l’arxiu: 0910_2ESO</a:t>
            </a:r>
            <a:r>
              <a:rPr lang="ca-ES" dirty="0" smtClean="0"/>
              <a:t>?_</a:t>
            </a:r>
            <a:r>
              <a:rPr lang="ca-ES" noProof="1" smtClean="0"/>
              <a:t>memoria_nomresponsable</a:t>
            </a:r>
            <a:endParaRPr lang="ca-ES" noProof="1" smtClean="0"/>
          </a:p>
          <a:p>
            <a:r>
              <a:rPr lang="ca-ES" dirty="0" smtClean="0"/>
              <a:t>Últim </a:t>
            </a:r>
            <a:r>
              <a:rPr lang="ca-ES" dirty="0" smtClean="0"/>
              <a:t>dia per enviar l’arxiu: 24 de febrer.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a-ES" dirty="0" smtClean="0">
                <a:solidFill>
                  <a:schemeClr val="accent5"/>
                </a:solidFill>
              </a:rPr>
              <a:t>ADREÇA: </a:t>
            </a:r>
            <a:r>
              <a:rPr lang="ca-ES" noProof="1" smtClean="0">
                <a:solidFill>
                  <a:schemeClr val="accent5"/>
                </a:solidFill>
                <a:hlinkClick r:id="rId3"/>
              </a:rPr>
              <a:t>peresanchez</a:t>
            </a:r>
            <a:r>
              <a:rPr lang="ca-ES" dirty="0" smtClean="0">
                <a:solidFill>
                  <a:schemeClr val="accent5"/>
                </a:solidFill>
                <a:hlinkClick r:id="rId3"/>
              </a:rPr>
              <a:t>@</a:t>
            </a:r>
            <a:r>
              <a:rPr lang="ca-ES" noProof="1" smtClean="0">
                <a:solidFill>
                  <a:schemeClr val="accent5"/>
                </a:solidFill>
                <a:hlinkClick r:id="rId3"/>
              </a:rPr>
              <a:t>lestonnac-bcn.cat</a:t>
            </a:r>
            <a:endParaRPr lang="ca-ES" noProof="1" smtClean="0">
              <a:solidFill>
                <a:schemeClr val="accent5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ca-ES" dirty="0" smtClean="0"/>
              <a:t>Què </a:t>
            </a:r>
            <a:r>
              <a:rPr lang="ca-ES" dirty="0" smtClean="0"/>
              <a:t>és la memòria del treball? Un recull de tot el que passa al voltant del treball. Com per exemple:</a:t>
            </a:r>
          </a:p>
          <a:p>
            <a:pPr lvl="1">
              <a:lnSpc>
                <a:spcPct val="80000"/>
              </a:lnSpc>
            </a:pPr>
            <a:r>
              <a:rPr lang="ca-ES" sz="2200" dirty="0" smtClean="0"/>
              <a:t>Per què som nosaltres els components del grup?</a:t>
            </a:r>
          </a:p>
          <a:p>
            <a:pPr lvl="1">
              <a:lnSpc>
                <a:spcPct val="80000"/>
              </a:lnSpc>
            </a:pPr>
            <a:r>
              <a:rPr lang="ca-ES" sz="2200" dirty="0" smtClean="0"/>
              <a:t>Com ens hem organitzat?</a:t>
            </a:r>
          </a:p>
          <a:p>
            <a:pPr lvl="1">
              <a:lnSpc>
                <a:spcPct val="80000"/>
              </a:lnSpc>
            </a:pPr>
            <a:r>
              <a:rPr lang="ca-ES" sz="2200" dirty="0" smtClean="0"/>
              <a:t>Quina feina ha fet cadascú?</a:t>
            </a:r>
          </a:p>
          <a:p>
            <a:pPr lvl="1">
              <a:lnSpc>
                <a:spcPct val="80000"/>
              </a:lnSpc>
            </a:pPr>
            <a:r>
              <a:rPr lang="ca-ES" sz="2200" dirty="0" smtClean="0"/>
              <a:t>Quina i com s’ha fet la recerca d’informació?</a:t>
            </a:r>
          </a:p>
          <a:p>
            <a:pPr lvl="1">
              <a:lnSpc>
                <a:spcPct val="80000"/>
              </a:lnSpc>
            </a:pPr>
            <a:r>
              <a:rPr lang="ca-ES" sz="2200" dirty="0" smtClean="0"/>
              <a:t>VALORACIÓ DEL GRUP RESPECTE DEL TREBALL (OBLIGATORI):</a:t>
            </a:r>
          </a:p>
          <a:p>
            <a:pPr lvl="2">
              <a:lnSpc>
                <a:spcPct val="80000"/>
              </a:lnSpc>
            </a:pPr>
            <a:r>
              <a:rPr lang="ca-ES" sz="1800" dirty="0" smtClean="0"/>
              <a:t>He après?</a:t>
            </a:r>
          </a:p>
          <a:p>
            <a:pPr lvl="2">
              <a:lnSpc>
                <a:spcPct val="80000"/>
              </a:lnSpc>
            </a:pPr>
            <a:r>
              <a:rPr lang="ca-ES" sz="1800" dirty="0" smtClean="0"/>
              <a:t>Quines dificultats hem tingut?</a:t>
            </a:r>
          </a:p>
          <a:p>
            <a:pPr lvl="2">
              <a:lnSpc>
                <a:spcPct val="80000"/>
              </a:lnSpc>
            </a:pPr>
            <a:r>
              <a:rPr lang="ca-ES" sz="1800" dirty="0" smtClean="0"/>
              <a:t>Ha estat interessant?</a:t>
            </a:r>
          </a:p>
          <a:p>
            <a:pPr lvl="2">
              <a:lnSpc>
                <a:spcPct val="80000"/>
              </a:lnSpc>
            </a:pPr>
            <a:r>
              <a:rPr lang="ca-ES" sz="1800" dirty="0" smtClean="0"/>
              <a:t>....</a:t>
            </a:r>
          </a:p>
          <a:p>
            <a:pPr lvl="1">
              <a:lnSpc>
                <a:spcPct val="80000"/>
              </a:lnSpc>
            </a:pPr>
            <a:r>
              <a:rPr lang="ca-ES" sz="2200" dirty="0" smtClean="0"/>
              <a:t>Qualsevol altre qüestió que trobeu adient.</a:t>
            </a:r>
          </a:p>
          <a:p>
            <a:pPr marL="342900" lvl="1" indent="-342900"/>
            <a:endParaRPr lang="ca-ES" sz="2600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ca-ES" dirty="0" smtClean="0"/>
          </a:p>
          <a:p>
            <a:pPr marL="742950" lvl="2" indent="-342900"/>
            <a:endParaRPr lang="ca-ES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ca-ES" i="1" dirty="0" smtClean="0">
              <a:solidFill>
                <a:schemeClr val="accent5"/>
              </a:solidFill>
            </a:endParaRPr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CRITERI D’AVALUACIÓ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70000" lnSpcReduction="20000"/>
          </a:bodyPr>
          <a:lstStyle/>
          <a:p>
            <a:r>
              <a:rPr lang="ca-ES" dirty="0" smtClean="0"/>
              <a:t>Enviar correu correcte i dins termini &gt; 1 punt.</a:t>
            </a:r>
          </a:p>
          <a:p>
            <a:r>
              <a:rPr lang="ca-ES" dirty="0" smtClean="0"/>
              <a:t>Presentació:</a:t>
            </a:r>
          </a:p>
          <a:p>
            <a:pPr lvl="1"/>
            <a:r>
              <a:rPr lang="ca-ES" dirty="0" smtClean="0"/>
              <a:t>Aspectes formals:</a:t>
            </a:r>
          </a:p>
          <a:p>
            <a:pPr lvl="2"/>
            <a:r>
              <a:rPr lang="ca-ES" dirty="0" smtClean="0"/>
              <a:t>Ortografia &gt; 1 punt.</a:t>
            </a:r>
          </a:p>
          <a:p>
            <a:pPr lvl="2"/>
            <a:r>
              <a:rPr lang="ca-ES" dirty="0" smtClean="0"/>
              <a:t>Disseny de la presentació &gt; 1 punt.</a:t>
            </a:r>
          </a:p>
          <a:p>
            <a:pPr lvl="2"/>
            <a:r>
              <a:rPr lang="ca-ES" dirty="0" smtClean="0"/>
              <a:t>Il·lustracions adients a l’explicació &gt; 1 punt.</a:t>
            </a:r>
          </a:p>
          <a:p>
            <a:pPr lvl="1"/>
            <a:r>
              <a:rPr lang="ca-ES" dirty="0" smtClean="0"/>
              <a:t>Contingut:</a:t>
            </a:r>
          </a:p>
          <a:p>
            <a:pPr lvl="2"/>
            <a:r>
              <a:rPr lang="ca-ES" dirty="0" smtClean="0"/>
              <a:t>Compleix les tres pautes generals &gt; 1 punt.</a:t>
            </a:r>
          </a:p>
          <a:p>
            <a:pPr lvl="2"/>
            <a:r>
              <a:rPr lang="ca-ES" dirty="0" smtClean="0"/>
              <a:t>Correcció conceptual &gt; 3 punts.</a:t>
            </a:r>
          </a:p>
          <a:p>
            <a:r>
              <a:rPr lang="ca-ES" dirty="0" smtClean="0"/>
              <a:t>Memòria &gt; 2 punts</a:t>
            </a:r>
          </a:p>
          <a:p>
            <a:r>
              <a:rPr lang="ca-ES" dirty="0" smtClean="0">
                <a:solidFill>
                  <a:schemeClr val="accent2"/>
                </a:solidFill>
              </a:rPr>
              <a:t>NO LLIURAR ELS FITXERS DINS DEL TERMINI IMPLICA PERDRE LA TOTALITAT DELS PUNTS (sempre i quan l’excusa no sigui molt original. Per exemple: </a:t>
            </a:r>
            <a:r>
              <a:rPr lang="ca-ES" i="1" dirty="0" smtClean="0">
                <a:solidFill>
                  <a:schemeClr val="accent2"/>
                </a:solidFill>
              </a:rPr>
              <a:t>se’ls ha menjat el gos no serveix perquè els arxius són virtuals</a:t>
            </a:r>
            <a:r>
              <a:rPr lang="ca-ES" dirty="0" smtClean="0">
                <a:solidFill>
                  <a:schemeClr val="accent2"/>
                </a:solidFill>
              </a:rPr>
              <a:t>)</a:t>
            </a:r>
          </a:p>
          <a:p>
            <a:r>
              <a:rPr lang="ca-ES" dirty="0" smtClean="0">
                <a:solidFill>
                  <a:schemeClr val="accent1"/>
                </a:solidFill>
              </a:rPr>
              <a:t>LA RESPONSABILITAT DEL TREBALL ÉS DE TOTS EL COMPONENTS DEL GRUP.</a:t>
            </a:r>
            <a:endParaRPr lang="ca-E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338</Words>
  <Application>Microsoft Office PowerPoint</Application>
  <PresentationFormat>Presentación en pantalla (4:3)</PresentationFormat>
  <Paragraphs>71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PAUTES GENERALS</vt:lpstr>
      <vt:lpstr>CORREU ELECTRÒNIC</vt:lpstr>
      <vt:lpstr>POWER POINT</vt:lpstr>
      <vt:lpstr>Diapositiva 4</vt:lpstr>
      <vt:lpstr>WORD</vt:lpstr>
      <vt:lpstr>CRITERI D’AVALUACIÓ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Pere Sànchez</dc:creator>
  <cp:lastModifiedBy>Usuario de Windows</cp:lastModifiedBy>
  <cp:revision>20</cp:revision>
  <dcterms:created xsi:type="dcterms:W3CDTF">2010-01-28T12:02:21Z</dcterms:created>
  <dcterms:modified xsi:type="dcterms:W3CDTF">2010-02-04T11:57:59Z</dcterms:modified>
</cp:coreProperties>
</file>