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83" autoAdjust="0"/>
  </p:normalViewPr>
  <p:slideViewPr>
    <p:cSldViewPr>
      <p:cViewPr varScale="1">
        <p:scale>
          <a:sx n="89" d="100"/>
          <a:sy n="89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5E4D1-BB5A-4268-AF52-62FFA7372111}" type="datetimeFigureOut">
              <a:rPr lang="es-ES" smtClean="0"/>
              <a:pPr/>
              <a:t>21/04/2017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94091-F216-4587-A4E7-5A739EFAD07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94091-F216-4587-A4E7-5A739EFAD07B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a-ES" smtClean="0"/>
              <a:t>Feu clic aquí per editar l'estil de subtítols del patró.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a-ES" smtClean="0"/>
              <a:t>Feu clic aquí per editar estils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a-ES" smtClean="0"/>
              <a:t>Feu clic aquí per editar estils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a-ES" smtClean="0"/>
              <a:t>Feu clic aquí per editar estils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A1CFEFD-9554-4201-91EB-46F94CC990F0}" type="datetimeFigureOut">
              <a:rPr lang="ca-ES" smtClean="0"/>
              <a:pPr/>
              <a:t>21/04/2017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F47DE13-5FF8-4DFD-9C80-9433AA8A4E4D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Alhambra de granada</a:t>
            </a: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ERIC, NURIA,PAULA,MILOUD</a:t>
            </a:r>
          </a:p>
        </p:txBody>
      </p:sp>
    </p:spTree>
    <p:extLst>
      <p:ext uri="{BB962C8B-B14F-4D97-AF65-F5344CB8AC3E}">
        <p14:creationId xmlns="" xmlns:p14="http://schemas.microsoft.com/office/powerpoint/2010/main" val="347733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introduction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    </a:t>
            </a:r>
            <a:r>
              <a:rPr lang="es-ES" sz="2800" dirty="0" err="1" smtClean="0"/>
              <a:t>We</a:t>
            </a:r>
            <a:r>
              <a:rPr lang="es-ES" sz="2800" dirty="0" smtClean="0"/>
              <a:t> are </a:t>
            </a:r>
            <a:r>
              <a:rPr lang="es-ES" sz="2800" dirty="0" err="1" smtClean="0"/>
              <a:t>going</a:t>
            </a:r>
            <a:r>
              <a:rPr lang="es-ES" sz="2800" dirty="0" smtClean="0"/>
              <a:t> to  introduce </a:t>
            </a:r>
            <a:r>
              <a:rPr lang="es-ES" sz="2800" dirty="0" err="1" smtClean="0"/>
              <a:t>you</a:t>
            </a:r>
            <a:r>
              <a:rPr lang="es-ES" sz="2800" dirty="0" smtClean="0"/>
              <a:t>  </a:t>
            </a:r>
            <a:r>
              <a:rPr lang="es-ES" sz="2800" dirty="0" err="1" smtClean="0"/>
              <a:t>the</a:t>
            </a:r>
            <a:r>
              <a:rPr lang="es-ES" sz="2800" dirty="0" smtClean="0"/>
              <a:t> Alhambra, </a:t>
            </a:r>
            <a:r>
              <a:rPr lang="es-ES" sz="2800" dirty="0" err="1" smtClean="0"/>
              <a:t>which</a:t>
            </a:r>
            <a:r>
              <a:rPr lang="es-ES" sz="2800" dirty="0" smtClean="0"/>
              <a:t> </a:t>
            </a:r>
            <a:r>
              <a:rPr lang="es-ES" sz="2800" dirty="0" err="1" smtClean="0"/>
              <a:t>is</a:t>
            </a:r>
            <a:r>
              <a:rPr lang="es-ES" sz="2800" dirty="0" smtClean="0"/>
              <a:t> a </a:t>
            </a:r>
            <a:r>
              <a:rPr lang="es-ES" sz="2800" dirty="0" err="1" smtClean="0"/>
              <a:t>very</a:t>
            </a:r>
            <a:r>
              <a:rPr lang="es-ES" sz="2800" dirty="0" smtClean="0"/>
              <a:t> </a:t>
            </a:r>
            <a:r>
              <a:rPr lang="es-ES" sz="2800" dirty="0" err="1" smtClean="0"/>
              <a:t>famous</a:t>
            </a:r>
            <a:r>
              <a:rPr lang="es-ES" sz="2800" dirty="0" smtClean="0"/>
              <a:t> </a:t>
            </a:r>
            <a:r>
              <a:rPr lang="es-ES" sz="2800" dirty="0" err="1" smtClean="0"/>
              <a:t>landmark</a:t>
            </a:r>
            <a:r>
              <a:rPr lang="es-ES" sz="2800" dirty="0" smtClean="0"/>
              <a:t> in  Granada.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>
                <a:solidFill>
                  <a:srgbClr val="212121"/>
                </a:solidFill>
              </a:rPr>
              <a:t>It consists of a set of palaces, </a:t>
            </a:r>
            <a:r>
              <a:rPr lang="en-US" sz="2800" dirty="0" smtClean="0">
                <a:solidFill>
                  <a:srgbClr val="212121"/>
                </a:solidFill>
              </a:rPr>
              <a:t>gardens </a:t>
            </a:r>
            <a:r>
              <a:rPr lang="en-US" sz="2800" dirty="0">
                <a:solidFill>
                  <a:srgbClr val="212121"/>
                </a:solidFill>
              </a:rPr>
              <a:t>and </a:t>
            </a:r>
            <a:r>
              <a:rPr lang="en-US" sz="2800" dirty="0" smtClean="0">
                <a:solidFill>
                  <a:srgbClr val="212121"/>
                </a:solidFill>
              </a:rPr>
              <a:t>fortress.</a:t>
            </a:r>
            <a:endParaRPr lang="ca-ES" sz="2800" dirty="0"/>
          </a:p>
        </p:txBody>
      </p:sp>
    </p:spTree>
    <p:extLst>
      <p:ext uri="{BB962C8B-B14F-4D97-AF65-F5344CB8AC3E}">
        <p14:creationId xmlns="" xmlns:p14="http://schemas.microsoft.com/office/powerpoint/2010/main" val="1467891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89272"/>
            <a:ext cx="3672408" cy="2448272"/>
          </a:xfrm>
        </p:spPr>
      </p:pic>
      <p:pic>
        <p:nvPicPr>
          <p:cNvPr id="1026" name="Picture 2" descr="Resultado de imagen de alhambra de gra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435" y="1340768"/>
            <a:ext cx="3730333" cy="23762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58050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DETAILS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The </a:t>
            </a:r>
            <a:r>
              <a:rPr lang="en-US" sz="2800" dirty="0" smtClean="0"/>
              <a:t>door of </a:t>
            </a:r>
            <a:r>
              <a:rPr lang="en-US" sz="2800" dirty="0"/>
              <a:t>arms is the </a:t>
            </a:r>
            <a:r>
              <a:rPr lang="en-US" sz="2800" dirty="0" smtClean="0"/>
              <a:t>oldest.</a:t>
            </a:r>
          </a:p>
          <a:p>
            <a:r>
              <a:rPr lang="en-US" sz="2800" dirty="0" smtClean="0"/>
              <a:t> Its construction is a copy of the Roman Baths.</a:t>
            </a:r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000" dirty="0" smtClean="0"/>
              <a:t>At one end of the left-hand side of the </a:t>
            </a:r>
            <a:r>
              <a:rPr lang="en-US" sz="3000" dirty="0" err="1" smtClean="0"/>
              <a:t>Arrayanes</a:t>
            </a:r>
            <a:r>
              <a:rPr lang="en-US" sz="3000" dirty="0" smtClean="0"/>
              <a:t> courtyard, a small arch serves as entrance to a passageway leading to the monarch's private area, the Harem (</a:t>
            </a:r>
            <a:r>
              <a:rPr lang="en-US" sz="3000" dirty="0" err="1" smtClean="0"/>
              <a:t>Haram</a:t>
            </a:r>
            <a:r>
              <a:rPr lang="en-US" sz="3000" dirty="0" smtClean="0"/>
              <a:t> means private place), the so-called Lions palace.</a:t>
            </a:r>
            <a:endParaRPr lang="ca-ES" sz="3000" dirty="0"/>
          </a:p>
        </p:txBody>
      </p:sp>
    </p:spTree>
    <p:extLst>
      <p:ext uri="{BB962C8B-B14F-4D97-AF65-F5344CB8AC3E}">
        <p14:creationId xmlns="" xmlns:p14="http://schemas.microsoft.com/office/powerpoint/2010/main" val="1753982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AutoShape 12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0" name="AutoShape 16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2" name="AutoShape 18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4" name="AutoShape 20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6" name="AutoShape 22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8" name="AutoShape 24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50" name="AutoShape 26" descr="Resultado de imagen de alhamb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52" name="Picture 28" descr="Resultado de imagen de alhamb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6216458" y="-9787030"/>
            <a:ext cx="15240000" cy="8562976"/>
          </a:xfrm>
          <a:prstGeom prst="rect">
            <a:avLst/>
          </a:prstGeom>
          <a:noFill/>
        </p:spPr>
      </p:pic>
      <p:pic>
        <p:nvPicPr>
          <p:cNvPr id="1054" name="Picture 30" descr="Resultado de imagen de alhambr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17054" y="-7215262"/>
            <a:ext cx="1526144" cy="857256"/>
          </a:xfrm>
          <a:prstGeom prst="rect">
            <a:avLst/>
          </a:prstGeom>
          <a:noFill/>
        </p:spPr>
      </p:pic>
      <p:pic>
        <p:nvPicPr>
          <p:cNvPr id="1056" name="Picture 32" descr="Imagen relacionad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 flipH="1" flipV="1">
            <a:off x="1000100" y="1142984"/>
            <a:ext cx="7091171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 FUN FACTS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In 2015 it was one of the most visited monuments in Spain.</a:t>
            </a:r>
          </a:p>
          <a:p>
            <a:r>
              <a:rPr lang="en-US" sz="2800" dirty="0" smtClean="0"/>
              <a:t>    In the middle of the XI century, when Granada became capital of the kingdom of </a:t>
            </a:r>
            <a:r>
              <a:rPr lang="en-US" sz="2800" dirty="0" err="1" smtClean="0"/>
              <a:t>Taifa</a:t>
            </a:r>
            <a:r>
              <a:rPr lang="en-US" sz="2800" dirty="0" smtClean="0"/>
              <a:t>, under the </a:t>
            </a:r>
            <a:r>
              <a:rPr lang="en-US" sz="2800" dirty="0" err="1" smtClean="0"/>
              <a:t>ziríes</a:t>
            </a:r>
            <a:r>
              <a:rPr lang="en-US" sz="2800" dirty="0" smtClean="0"/>
              <a:t> dynasty, the constructions were extended.</a:t>
            </a:r>
            <a:endParaRPr lang="es-E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Google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PHOTO CREDIT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72</TotalTime>
  <Words>53</Words>
  <Application>Microsoft Office PowerPoint</Application>
  <PresentationFormat>Presentación en pantalla (4:3)</PresentationFormat>
  <Paragraphs>14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Angles</vt:lpstr>
      <vt:lpstr>Alhambra de granada</vt:lpstr>
      <vt:lpstr>introduction</vt:lpstr>
      <vt:lpstr>Diapositiva 3</vt:lpstr>
      <vt:lpstr>DETAILS</vt:lpstr>
      <vt:lpstr>Diapositiva 5</vt:lpstr>
      <vt:lpstr> FUN FACTS</vt:lpstr>
      <vt:lpstr>PHOTO CREDIT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Alhambra de granada</dc:title>
  <dc:creator>usuari</dc:creator>
  <cp:lastModifiedBy>carrefour</cp:lastModifiedBy>
  <cp:revision>9</cp:revision>
  <dcterms:created xsi:type="dcterms:W3CDTF">2017-03-29T10:06:24Z</dcterms:created>
  <dcterms:modified xsi:type="dcterms:W3CDTF">2017-04-21T21:41:08Z</dcterms:modified>
</cp:coreProperties>
</file>