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57" r:id="rId5"/>
    <p:sldId id="262" r:id="rId6"/>
    <p:sldId id="258" r:id="rId7"/>
    <p:sldId id="264" r:id="rId8"/>
    <p:sldId id="259" r:id="rId9"/>
    <p:sldId id="260" r:id="rId10"/>
    <p:sldId id="261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0859-E287-4C41-9791-1752455263AE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EDF0-ADDE-4D16-8EAF-2CF7460193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1974-D66A-49CA-97FC-1A97372F618A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A61A-8E5D-4CC7-8C69-7D17441085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E745-2741-4C83-AF39-AF67106D6F19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340C-376F-4E28-81F3-22EA0711C0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82D8-7B00-4ECE-AE8B-39BEC70D76DA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C386-4E96-4C84-A84E-36A5FB03AC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FF53-0FC8-4B35-A167-CDC0A4FE8E0A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F55B-6A68-4155-B7FC-03518EF30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9983-71E0-49AB-A479-E0EF467FFDD2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0138-0CE8-4703-9966-F974461E1F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CB74-FDA5-4BC1-A9C2-6805F6604D5A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4AB1-0928-4956-B4E6-D29B990AC2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0C64-DE56-456C-BC06-919ADAEF1520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C1D-5434-4CBC-B560-EFC4E6D00B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E8CF-0136-4D5D-A475-F97FE650F8F2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8A3-1F38-4A8E-99AA-5F307D2E45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9E96-F7A6-43C1-A486-52F4F341C135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7988-8C7A-4D69-AE2C-957ABD5D6B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CE08-49DE-49A7-9360-16309B7397FA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B52C-8B80-45C4-992B-0FBD7FD9CA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5D7DF0-EFBE-4267-9F42-7762E9CBA583}" type="datetimeFigureOut">
              <a:rPr lang="es-ES"/>
              <a:pPr>
                <a:defRPr/>
              </a:pPr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8F3D5-CCA4-4FBB-B2D2-33E62B1EEB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agen ampli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16438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900113" y="3500438"/>
            <a:ext cx="7772400" cy="2592387"/>
          </a:xfrm>
        </p:spPr>
        <p:txBody>
          <a:bodyPr/>
          <a:lstStyle/>
          <a:p>
            <a:pPr eaLnBrk="1" hangingPunct="1"/>
            <a:r>
              <a:rPr lang="es-ES" sz="6600" b="1" smtClean="0"/>
              <a:t>SANTA TERESA </a:t>
            </a:r>
            <a:br>
              <a:rPr lang="es-ES" sz="6600" b="1" smtClean="0"/>
            </a:br>
            <a:r>
              <a:rPr lang="es-ES" sz="6600" b="1" smtClean="0"/>
              <a:t>DE JESÚS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PROSA 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es-ES" smtClean="0"/>
              <a:t>Obras autobiográficas: para mostrar sus experiencias y enseñanzas</a:t>
            </a:r>
          </a:p>
          <a:p>
            <a:pPr eaLnBrk="1" hangingPunct="1"/>
            <a:endParaRPr lang="es-ES" smtClean="0"/>
          </a:p>
        </p:txBody>
      </p:sp>
      <p:pic>
        <p:nvPicPr>
          <p:cNvPr id="11268" name="Picture 2" descr="http://www.librosalcana.com/223852.jpg"/>
          <p:cNvPicPr>
            <a:picLocks noChangeAspect="1" noChangeArrowheads="1"/>
          </p:cNvPicPr>
          <p:nvPr/>
        </p:nvPicPr>
        <p:blipFill>
          <a:blip r:embed="rId2" cstate="print"/>
          <a:srcRect t="3340"/>
          <a:stretch>
            <a:fillRect/>
          </a:stretch>
        </p:blipFill>
        <p:spPr bwMode="auto">
          <a:xfrm>
            <a:off x="900113" y="3167063"/>
            <a:ext cx="2303462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fundacioncarlosballesta.com/sites/default/files/imagecache/imagen_coleccion/objetos_coleccion/carta_de_sta_ter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492375"/>
            <a:ext cx="2420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5 CuadroTexto"/>
          <p:cNvSpPr txBox="1">
            <a:spLocks noChangeArrowheads="1"/>
          </p:cNvSpPr>
          <p:nvPr/>
        </p:nvSpPr>
        <p:spPr bwMode="auto">
          <a:xfrm>
            <a:off x="971550" y="2708275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latin typeface="Calibri" pitchFamily="34" charset="0"/>
              </a:rPr>
              <a:t>Libro de su vida</a:t>
            </a:r>
          </a:p>
        </p:txBody>
      </p:sp>
      <p:sp>
        <p:nvSpPr>
          <p:cNvPr id="11271" name="6 CuadroTexto"/>
          <p:cNvSpPr txBox="1">
            <a:spLocks noChangeArrowheads="1"/>
          </p:cNvSpPr>
          <p:nvPr/>
        </p:nvSpPr>
        <p:spPr bwMode="auto">
          <a:xfrm>
            <a:off x="4932363" y="2997200"/>
            <a:ext cx="280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latin typeface="Calibri" pitchFamily="34" charset="0"/>
              </a:rPr>
              <a:t>Cartas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1252538"/>
          </a:xfrm>
        </p:spPr>
        <p:txBody>
          <a:bodyPr/>
          <a:lstStyle/>
          <a:p>
            <a:pPr eaLnBrk="1" hangingPunct="1"/>
            <a:r>
              <a:rPr lang="es-ES" smtClean="0"/>
              <a:t>Doctrinales: para regular la vida en los conventos que fundó.</a:t>
            </a:r>
          </a:p>
          <a:p>
            <a:pPr eaLnBrk="1" hangingPunct="1"/>
            <a:endParaRPr lang="es-ES" smtClean="0"/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323850" y="5445125"/>
            <a:ext cx="3455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latin typeface="Calibri" pitchFamily="34" charset="0"/>
              </a:rPr>
              <a:t>Camino de perfección</a:t>
            </a:r>
          </a:p>
        </p:txBody>
      </p:sp>
      <p:pic>
        <p:nvPicPr>
          <p:cNvPr id="12292" name="Picture 2" descr="http://stores.intuitwebsites.com/hstrial-TheSocietyofS1/catalog/CAMINO%20DE%20PERFEC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00"/>
            <a:ext cx="216058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pmcdn.priceminister.es/photo/-libro-de-las-fundaciones-libro-505418033_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924175"/>
            <a:ext cx="363537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4 Rectángulo"/>
          <p:cNvSpPr>
            <a:spLocks noChangeArrowheads="1"/>
          </p:cNvSpPr>
          <p:nvPr/>
        </p:nvSpPr>
        <p:spPr bwMode="auto">
          <a:xfrm>
            <a:off x="4859338" y="2349500"/>
            <a:ext cx="3617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latin typeface="Calibri" pitchFamily="34" charset="0"/>
              </a:rPr>
              <a:t>Libro de las Fundaciones</a:t>
            </a:r>
            <a:endParaRPr lang="es-E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eaLnBrk="1" hangingPunct="1"/>
            <a:r>
              <a:rPr lang="es-ES" smtClean="0"/>
              <a:t>Relato de sus experiencias místicas.</a:t>
            </a:r>
            <a:endParaRPr lang="es-ES" i="1" smtClean="0"/>
          </a:p>
          <a:p>
            <a:pPr eaLnBrk="1" hangingPunct="1"/>
            <a:endParaRPr lang="es-ES" smtClean="0"/>
          </a:p>
        </p:txBody>
      </p:sp>
      <p:pic>
        <p:nvPicPr>
          <p:cNvPr id="13315" name="Picture 4" descr="http://i43.tower.com/images/mm112525362/las-moradas-del-castillo-interior-santa-teresa-de-jesus-paperback-cover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2898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5 Rectángulo"/>
          <p:cNvSpPr>
            <a:spLocks noChangeArrowheads="1"/>
          </p:cNvSpPr>
          <p:nvPr/>
        </p:nvSpPr>
        <p:spPr bwMode="auto">
          <a:xfrm>
            <a:off x="3635375" y="4508500"/>
            <a:ext cx="464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>
                <a:latin typeface="Calibri" pitchFamily="34" charset="0"/>
              </a:rPr>
              <a:t>Las Moradas del Castillo interior</a:t>
            </a:r>
            <a:endParaRPr lang="es-E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405063"/>
          </a:xfrm>
        </p:spPr>
        <p:txBody>
          <a:bodyPr/>
          <a:lstStyle/>
          <a:p>
            <a:pPr eaLnBrk="1" hangingPunct="1"/>
            <a:r>
              <a:rPr lang="es-ES" smtClean="0"/>
              <a:t>Libro de texto </a:t>
            </a:r>
          </a:p>
          <a:p>
            <a:pPr eaLnBrk="1" hangingPunct="1"/>
            <a:r>
              <a:rPr lang="es-ES" smtClean="0"/>
              <a:t>http://www.santateresadejesus.com/</a:t>
            </a:r>
          </a:p>
          <a:p>
            <a:pPr eaLnBrk="1" hangingPunct="1"/>
            <a:r>
              <a:rPr lang="es-ES" smtClean="0"/>
              <a:t>http://www.los-poetas.com/g/biotere.htm</a:t>
            </a:r>
          </a:p>
          <a:p>
            <a:pPr eaLnBrk="1" hangingPunct="1"/>
            <a:endParaRPr lang="es-ES" smtClean="0"/>
          </a:p>
        </p:txBody>
      </p:sp>
      <p:sp>
        <p:nvSpPr>
          <p:cNvPr id="14339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BIBLIOGRAFÍA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/>
            <a:r>
              <a:rPr lang="es-ES" sz="4000" smtClean="0"/>
              <a:t>¿Quién es?</a:t>
            </a:r>
          </a:p>
          <a:p>
            <a:pPr eaLnBrk="1" hangingPunct="1"/>
            <a:r>
              <a:rPr lang="es-ES" sz="4000" smtClean="0"/>
              <a:t>Biografía</a:t>
            </a:r>
          </a:p>
          <a:p>
            <a:pPr eaLnBrk="1" hangingPunct="1"/>
            <a:r>
              <a:rPr lang="es-ES" sz="4000" smtClean="0"/>
              <a:t>Obra</a:t>
            </a:r>
          </a:p>
          <a:p>
            <a:pPr eaLnBrk="1" hangingPunct="1"/>
            <a:r>
              <a:rPr lang="es-ES" sz="4000" smtClean="0"/>
              <a:t>Lírica</a:t>
            </a:r>
          </a:p>
          <a:p>
            <a:pPr eaLnBrk="1" hangingPunct="1"/>
            <a:r>
              <a:rPr lang="es-ES" sz="4000" smtClean="0"/>
              <a:t>Prosa</a:t>
            </a:r>
          </a:p>
          <a:p>
            <a:pPr eaLnBrk="1" hangingPunct="1"/>
            <a:endParaRPr lang="es-ES" sz="4000" smtClean="0"/>
          </a:p>
          <a:p>
            <a:pPr eaLnBrk="1" hangingPunct="1"/>
            <a:endParaRPr lang="es-ES" sz="4000" smtClean="0"/>
          </a:p>
        </p:txBody>
      </p:sp>
      <p:pic>
        <p:nvPicPr>
          <p:cNvPr id="3075" name="Picture 4" descr="http://carmelojoven.org/blog/wp-content/uploads/2011/02/santa-Te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8263"/>
            <a:ext cx="4932362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1 Título"/>
          <p:cNvSpPr>
            <a:spLocks noGrp="1"/>
          </p:cNvSpPr>
          <p:nvPr>
            <p:ph type="title"/>
          </p:nvPr>
        </p:nvSpPr>
        <p:spPr>
          <a:xfrm>
            <a:off x="-612775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CONTENIDOS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0" y="1341438"/>
            <a:ext cx="8229600" cy="5111750"/>
          </a:xfrm>
        </p:spPr>
        <p:txBody>
          <a:bodyPr/>
          <a:lstStyle/>
          <a:p>
            <a:pPr eaLnBrk="1" hangingPunct="1"/>
            <a:r>
              <a:rPr lang="es-ES" sz="2800" smtClean="0"/>
              <a:t>Teresa Sánchez de Cepeda Dávila y Ahumada</a:t>
            </a:r>
          </a:p>
          <a:p>
            <a:pPr eaLnBrk="1" hangingPunct="1"/>
            <a:r>
              <a:rPr lang="es-ES" sz="2800" smtClean="0"/>
              <a:t>Nació en Ávila, 28 de marzo de 1515</a:t>
            </a:r>
          </a:p>
          <a:p>
            <a:pPr eaLnBrk="1" hangingPunct="1"/>
            <a:r>
              <a:rPr lang="es-ES" sz="2800" smtClean="0"/>
              <a:t>Es la representante del misticismo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español del Renacimiento.</a:t>
            </a:r>
          </a:p>
          <a:p>
            <a:pPr eaLnBrk="1" hangingPunct="1"/>
            <a:r>
              <a:rPr lang="es-ES" sz="2800" smtClean="0"/>
              <a:t>A parte de escribir, fundó y dirigió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numerosos monasterios.</a:t>
            </a:r>
          </a:p>
          <a:p>
            <a:pPr eaLnBrk="1" hangingPunct="1"/>
            <a:r>
              <a:rPr lang="es-ES" sz="2800" smtClean="0"/>
              <a:t>La he elegido porque la información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sobre ella era fácil de encontrar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ya que aparecía en el libro de texto.</a:t>
            </a:r>
          </a:p>
          <a:p>
            <a:pPr eaLnBrk="1" hangingPunct="1"/>
            <a:endParaRPr lang="es-ES" sz="2800" smtClean="0"/>
          </a:p>
        </p:txBody>
      </p:sp>
      <p:pic>
        <p:nvPicPr>
          <p:cNvPr id="4099" name="Picture 4" descr="http://1.bp.blogspot.com/-W-EBmY3DRkw/TeUeLOGcTpI/AAAAAAAADlY/ribLA5SGtIc/s1600/Santa+Teresa+de+Jes%25C3%25BAs+%25281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2276475"/>
            <a:ext cx="3421062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¿QUIÉN 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BIOGRAFÍA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4006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z="2800" smtClean="0"/>
              <a:t>Desde pequeña, gran aficionada a la lectura, en especial vidas de santos y gestas de caballería.</a:t>
            </a:r>
          </a:p>
          <a:p>
            <a:pPr eaLnBrk="1" hangingPunct="1">
              <a:spcBef>
                <a:spcPct val="0"/>
              </a:spcBef>
            </a:pPr>
            <a:r>
              <a:rPr lang="es-ES" sz="2800" smtClean="0"/>
              <a:t>A los 6 años se escapa junto a uno de sus hermanos para sufrir el martirio en tierra de moros pero los descubre su tío y los devuelve a casa.  Tras esto, acuerda con su hermano ser ermitaños (como juego infantil).</a:t>
            </a:r>
          </a:p>
          <a:p>
            <a:pPr eaLnBrk="1" hangingPunct="1">
              <a:spcBef>
                <a:spcPct val="0"/>
              </a:spcBef>
            </a:pPr>
            <a:r>
              <a:rPr lang="es-ES" sz="2800" smtClean="0"/>
              <a:t>Se interesa por el coqueteo debido a la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sz="2800" smtClean="0"/>
              <a:t>	complicidad de sus primas y el cortejo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sz="2800" smtClean="0"/>
              <a:t>	de uno de sus primos.</a:t>
            </a:r>
          </a:p>
          <a:p>
            <a:pPr eaLnBrk="1" hangingPunct="1">
              <a:spcBef>
                <a:spcPct val="0"/>
              </a:spcBef>
            </a:pPr>
            <a:r>
              <a:rPr lang="es-ES" sz="2800" smtClean="0"/>
              <a:t>A sus 13 años muere su madre.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endParaRPr lang="es-ES" sz="2000" smtClean="0"/>
          </a:p>
        </p:txBody>
      </p:sp>
      <p:pic>
        <p:nvPicPr>
          <p:cNvPr id="5124" name="Picture 6" descr="http://www.diocesisdeteruel.org/Imagenes/Pastoral/vocacional/steresajes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950" y="3644900"/>
            <a:ext cx="2813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0" y="188913"/>
            <a:ext cx="6084888" cy="6480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z="2800" smtClean="0"/>
              <a:t>Con 16 años su padre (que desaprobaba la relación con su primo) la encierra en el convento de Santa María de Gracia regido por las agustinas.</a:t>
            </a:r>
          </a:p>
          <a:p>
            <a:pPr eaLnBrk="1" hangingPunct="1"/>
            <a:r>
              <a:rPr lang="es-ES" sz="2800" smtClean="0"/>
              <a:t>En 1535 decide dedicarse a la religión ingresando en el convento de la Encarnación de Ávila.</a:t>
            </a:r>
          </a:p>
          <a:p>
            <a:pPr eaLnBrk="1" hangingPunct="1"/>
            <a:r>
              <a:rPr lang="es-ES" sz="2800" smtClean="0"/>
              <a:t>En 1537 sufre una enfermedad que la deja paralítica.</a:t>
            </a:r>
          </a:p>
          <a:p>
            <a:pPr eaLnBrk="1" hangingPunct="1"/>
            <a:r>
              <a:rPr lang="es-ES" sz="2800" smtClean="0"/>
              <a:t>En 1539 regresa al convento y tarda unos 3 años en valerse por sí misma.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ES" sz="2800" smtClean="0"/>
          </a:p>
          <a:p>
            <a:pPr eaLnBrk="1" hangingPunct="1"/>
            <a:endParaRPr lang="es-ES" sz="2800" smtClean="0"/>
          </a:p>
        </p:txBody>
      </p:sp>
      <p:pic>
        <p:nvPicPr>
          <p:cNvPr id="6147" name="Picture 2" descr="http://www.avila.com/var/avila/storage/images/avila_guide/saint_teresa_of_avila/santa_teresa_of_avila/12689-1-eng-GB/santa_teresa_of_a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32035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107950" y="115888"/>
            <a:ext cx="8964613" cy="6742112"/>
          </a:xfrm>
        </p:spPr>
        <p:txBody>
          <a:bodyPr/>
          <a:lstStyle/>
          <a:p>
            <a:pPr eaLnBrk="1" hangingPunct="1"/>
            <a:r>
              <a:rPr lang="es-ES" sz="2800" smtClean="0"/>
              <a:t>Su padre muere en 1544</a:t>
            </a:r>
          </a:p>
          <a:p>
            <a:pPr eaLnBrk="1" hangingPunct="1"/>
            <a:r>
              <a:rPr lang="es-ES" sz="2800" smtClean="0"/>
              <a:t>En 1554 llora ante un Cristo llagado pidiéndole fuerzas para no ofenderle. Desde ese momento su oración mental se llena de visiones y estados sobrenaturales, aunque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alternados siempre con periodos de sequedad.</a:t>
            </a:r>
          </a:p>
          <a:p>
            <a:pPr eaLnBrk="1" hangingPunct="1"/>
            <a:r>
              <a:rPr lang="es-ES" sz="2800" smtClean="0"/>
              <a:t>Su visión terrible del infierno le produce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el anhelo de querer vivir su entrega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religiosa con todo su rigor y perfección,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llevándola a la reforma del Carmelo y la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primera fundación que tuvo numerosos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altibajos y complicaciones.</a:t>
            </a:r>
          </a:p>
          <a:p>
            <a:pPr eaLnBrk="1" hangingPunct="1">
              <a:lnSpc>
                <a:spcPts val="2000"/>
              </a:lnSpc>
              <a:buFont typeface="Arial" charset="0"/>
              <a:buNone/>
            </a:pPr>
            <a:endParaRPr lang="es-ES" sz="2800" smtClean="0"/>
          </a:p>
        </p:txBody>
      </p:sp>
      <p:pic>
        <p:nvPicPr>
          <p:cNvPr id="7171" name="Picture 4" descr="http://3.bp.blogspot.com/-tyzJmWI2bn0/UCKH0C9P7KI/AAAAAAAAErQ/7DVf7i1-usI/s1600/big_5511214_4_220-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565400"/>
            <a:ext cx="2668588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eaLnBrk="1" hangingPunct="1"/>
            <a:r>
              <a:rPr lang="es-ES" sz="2800" smtClean="0"/>
              <a:t>Funda 17 conventos, lo que compagina con el gobierno de su orden y la redacción de sus libros (los cuales no fueron publicados hasta después de su muerte)</a:t>
            </a:r>
          </a:p>
          <a:p>
            <a:pPr eaLnBrk="1" hangingPunct="1"/>
            <a:r>
              <a:rPr lang="es-ES" sz="2800" smtClean="0"/>
              <a:t>Fallece en  Alba de Tormes, </a:t>
            </a:r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	el 4 de octubre de 1582.</a:t>
            </a:r>
          </a:p>
          <a:p>
            <a:pPr eaLnBrk="1" hangingPunct="1"/>
            <a:r>
              <a:rPr lang="es-ES" sz="2800" smtClean="0"/>
              <a:t>En 1622 es canonizada.</a:t>
            </a:r>
          </a:p>
          <a:p>
            <a:pPr eaLnBrk="1" hangingPunct="1"/>
            <a:endParaRPr lang="es-ES" sz="2800" smtClean="0"/>
          </a:p>
        </p:txBody>
      </p:sp>
      <p:pic>
        <p:nvPicPr>
          <p:cNvPr id="8195" name="Picture 2" descr="Imagen ampli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565400"/>
            <a:ext cx="40957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5 CuadroTexto"/>
          <p:cNvSpPr txBox="1">
            <a:spLocks noChangeArrowheads="1"/>
          </p:cNvSpPr>
          <p:nvPr/>
        </p:nvSpPr>
        <p:spPr bwMode="auto">
          <a:xfrm>
            <a:off x="4895850" y="5805488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Estatua de Santa Teresa al lado de la muralla de Ávila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OBRA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0" y="908050"/>
            <a:ext cx="8893175" cy="5761038"/>
          </a:xfrm>
        </p:spPr>
        <p:txBody>
          <a:bodyPr/>
          <a:lstStyle/>
          <a:p>
            <a:pPr eaLnBrk="1" hangingPunct="1"/>
            <a:r>
              <a:rPr lang="es-ES" sz="2400" smtClean="0"/>
              <a:t>Pertenece a la actitud espiritual de la mística.</a:t>
            </a:r>
          </a:p>
          <a:p>
            <a:pPr eaLnBrk="1" hangingPunct="1"/>
            <a:r>
              <a:rPr lang="es-ES" sz="2400" smtClean="0"/>
              <a:t>Influida por el erasmismo y el pensamiento contrarreformista que canaliza mediante sus obras ascético-místicas</a:t>
            </a:r>
          </a:p>
          <a:p>
            <a:pPr eaLnBrk="1" hangingPunct="1"/>
            <a:r>
              <a:rPr lang="es-ES" sz="2400" smtClean="0"/>
              <a:t>Cultiva la lírica y la prosa.</a:t>
            </a:r>
          </a:p>
          <a:p>
            <a:pPr eaLnBrk="1" hangingPunct="1"/>
            <a:r>
              <a:rPr lang="es-ES" sz="2400" smtClean="0"/>
              <a:t>Pocas de sus obras fueron escritas por 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	su propia iniciativa, la mayoría las 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	escribió por órdenes de superiores.</a:t>
            </a:r>
          </a:p>
          <a:p>
            <a:pPr eaLnBrk="1" hangingPunct="1"/>
            <a:r>
              <a:rPr lang="es-ES" sz="2400" smtClean="0"/>
              <a:t>Delicada sensibilidad expresando su 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	experiencia religiosa con palabras 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	espontaneas y sencillas del leguaje </a:t>
            </a:r>
          </a:p>
          <a:p>
            <a:pPr eaLnBrk="1" hangingPunct="1">
              <a:buFont typeface="Arial" charset="0"/>
              <a:buNone/>
            </a:pPr>
            <a:r>
              <a:rPr lang="es-ES" sz="2400" smtClean="0"/>
              <a:t>	coloquial.</a:t>
            </a:r>
          </a:p>
          <a:p>
            <a:pPr eaLnBrk="1" hangingPunct="1"/>
            <a:endParaRPr lang="es-ES" sz="2400" smtClean="0"/>
          </a:p>
        </p:txBody>
      </p:sp>
      <p:pic>
        <p:nvPicPr>
          <p:cNvPr id="9220" name="Picture 2" descr="Imagen ampli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2205038"/>
            <a:ext cx="39004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/>
              <a:t>LÍRICA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662613"/>
          </a:xfrm>
        </p:spPr>
        <p:txBody>
          <a:bodyPr/>
          <a:lstStyle/>
          <a:p>
            <a:pPr eaLnBrk="1" hangingPunct="1"/>
            <a:r>
              <a:rPr lang="es-ES" sz="2400" smtClean="0"/>
              <a:t>Utiliza los metros cortos de la poesía tradicional.</a:t>
            </a:r>
          </a:p>
          <a:p>
            <a:pPr eaLnBrk="1" hangingPunct="1"/>
            <a:r>
              <a:rPr lang="es-ES" sz="2400" smtClean="0"/>
              <a:t>La extensión de sus poemas varía de unos a otros.</a:t>
            </a:r>
          </a:p>
          <a:p>
            <a:pPr eaLnBrk="1" hangingPunct="1"/>
            <a:r>
              <a:rPr lang="es-ES" sz="2400" smtClean="0"/>
              <a:t>En sus obras trata el tema del amor idealizado siendo dios el amado y ella la amada.</a:t>
            </a:r>
          </a:p>
          <a:p>
            <a:pPr eaLnBrk="1" hangingPunct="1"/>
            <a:r>
              <a:rPr lang="es-ES" sz="2400" smtClean="0"/>
              <a:t>Obras: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Vivo sin vivir en mí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Vuestra soy para vos nací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Coloquio amoroso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¡Oh hermosura que excedéis!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Alma buscarte has en mí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En la cruz está la vida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A San Andrés</a:t>
            </a:r>
          </a:p>
          <a:p>
            <a:pPr eaLnBrk="1" hangingPunct="1">
              <a:buFont typeface="Arial" charset="0"/>
              <a:buNone/>
            </a:pPr>
            <a:r>
              <a:rPr lang="es-ES" sz="2400" i="1" smtClean="0"/>
              <a:t>	- A Santa Catalina mártir</a:t>
            </a:r>
          </a:p>
          <a:p>
            <a:pPr eaLnBrk="1" hangingPunct="1"/>
            <a:endParaRPr lang="es-ES" sz="2400" i="1" smtClean="0"/>
          </a:p>
        </p:txBody>
      </p:sp>
      <p:pic>
        <p:nvPicPr>
          <p:cNvPr id="10244" name="Picture 2" descr="http://www.segundosantosediciones.com/wp-content/uploads/2012/11/S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636838"/>
            <a:ext cx="42926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376</Words>
  <Application>Microsoft Office PowerPoint</Application>
  <PresentationFormat>Presentación en pantalla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SANTA TERESA  DE JESÚS</vt:lpstr>
      <vt:lpstr>CONTENIDOS</vt:lpstr>
      <vt:lpstr>¿QUIÉN ES?</vt:lpstr>
      <vt:lpstr>BIOGRAFÍA</vt:lpstr>
      <vt:lpstr>Diapositiva 5</vt:lpstr>
      <vt:lpstr>Diapositiva 6</vt:lpstr>
      <vt:lpstr>Diapositiva 7</vt:lpstr>
      <vt:lpstr>OBRA</vt:lpstr>
      <vt:lpstr>LÍRICA</vt:lpstr>
      <vt:lpstr>PROSA </vt:lpstr>
      <vt:lpstr>Diapositiva 11</vt:lpstr>
      <vt:lpstr>Diapositiva 12</vt:lpstr>
      <vt:lpstr>BIBLIOGRAFÍA 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TERESA DE JESÚS</dc:title>
  <dc:creator>USUARIO</dc:creator>
  <cp:lastModifiedBy>Usuario</cp:lastModifiedBy>
  <cp:revision>24</cp:revision>
  <dcterms:created xsi:type="dcterms:W3CDTF">2013-03-11T14:05:28Z</dcterms:created>
  <dcterms:modified xsi:type="dcterms:W3CDTF">2018-10-29T17:04:27Z</dcterms:modified>
</cp:coreProperties>
</file>