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87BA-AABB-49F1-B72C-1F2DDF79D299}" type="datetimeFigureOut">
              <a:rPr lang="es-ES" smtClean="0"/>
              <a:t>23/11/2013</a:t>
            </a:fld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222EA-B9CF-4C61-806A-3C8A762D6A37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87BA-AABB-49F1-B72C-1F2DDF79D299}" type="datetimeFigureOut">
              <a:rPr lang="es-ES" smtClean="0"/>
              <a:t>23/11/2013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22EA-B9CF-4C61-806A-3C8A762D6A3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87BA-AABB-49F1-B72C-1F2DDF79D299}" type="datetimeFigureOut">
              <a:rPr lang="es-ES" smtClean="0"/>
              <a:t>23/11/2013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22EA-B9CF-4C61-806A-3C8A762D6A3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CA487BA-AABB-49F1-B72C-1F2DDF79D299}" type="datetimeFigureOut">
              <a:rPr lang="es-ES" smtClean="0"/>
              <a:t>23/11/2013</a:t>
            </a:fld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222EA-B9CF-4C61-806A-3C8A762D6A37}" type="slidenum">
              <a:rPr lang="es-ES" smtClean="0"/>
              <a:t>‹Nº›</a:t>
            </a:fld>
            <a:endParaRPr lang="es-ES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87BA-AABB-49F1-B72C-1F2DDF79D299}" type="datetimeFigureOut">
              <a:rPr lang="es-ES" smtClean="0"/>
              <a:t>23/11/2013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22EA-B9CF-4C61-806A-3C8A762D6A37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87BA-AABB-49F1-B72C-1F2DDF79D299}" type="datetimeFigureOut">
              <a:rPr lang="es-ES" smtClean="0"/>
              <a:t>23/11/2013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22EA-B9CF-4C61-806A-3C8A762D6A37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22EA-B9CF-4C61-806A-3C8A762D6A37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87BA-AABB-49F1-B72C-1F2DDF79D299}" type="datetimeFigureOut">
              <a:rPr lang="es-ES" smtClean="0"/>
              <a:t>23/11/2013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57158" y="1071546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28596" y="2714620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357686" y="714356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87BA-AABB-49F1-B72C-1F2DDF79D299}" type="datetimeFigureOut">
              <a:rPr lang="es-ES" smtClean="0"/>
              <a:t>23/11/2013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22EA-B9CF-4C61-806A-3C8A762D6A37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87BA-AABB-49F1-B72C-1F2DDF79D299}" type="datetimeFigureOut">
              <a:rPr lang="es-ES" smtClean="0"/>
              <a:t>23/11/2013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222EA-B9CF-4C61-806A-3C8A762D6A3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CA487BA-AABB-49F1-B72C-1F2DDF79D299}" type="datetimeFigureOut">
              <a:rPr lang="es-ES" smtClean="0"/>
              <a:t>23/11/2013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222EA-B9CF-4C61-806A-3C8A762D6A37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87BA-AABB-49F1-B72C-1F2DDF79D299}" type="datetimeFigureOut">
              <a:rPr lang="es-ES" smtClean="0"/>
              <a:t>23/11/2013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222EA-B9CF-4C61-806A-3C8A762D6A37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CA487BA-AABB-49F1-B72C-1F2DDF79D299}" type="datetimeFigureOut">
              <a:rPr lang="es-ES" smtClean="0"/>
              <a:t>23/11/2013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222EA-B9CF-4C61-806A-3C8A762D6A37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Marcador de contenido" descr="200px-St_cecilia_guido_reni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143504" y="1785926"/>
            <a:ext cx="3357586" cy="4185457"/>
          </a:xfr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15370" cy="785818"/>
          </a:xfrm>
        </p:spPr>
        <p:txBody>
          <a:bodyPr>
            <a:noAutofit/>
          </a:bodyPr>
          <a:lstStyle/>
          <a:p>
            <a:r>
              <a:rPr lang="es-ES" dirty="0" smtClean="0"/>
              <a:t>Santa Cecilia, la patrona de la música</a:t>
            </a:r>
            <a:endParaRPr lang="es-ES" dirty="0"/>
          </a:p>
        </p:txBody>
      </p:sp>
      <p:pic>
        <p:nvPicPr>
          <p:cNvPr id="12" name="6 Marcador de contenido" descr="imagesCAP0A8QD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14348" y="1785926"/>
            <a:ext cx="3929090" cy="41514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imagesCABWDHJH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29124" y="571480"/>
            <a:ext cx="4159279" cy="5347645"/>
          </a:xfrm>
        </p:spPr>
      </p:pic>
      <p:sp>
        <p:nvSpPr>
          <p:cNvPr id="5" name="2 Marcador de texto"/>
          <p:cNvSpPr txBox="1">
            <a:spLocks/>
          </p:cNvSpPr>
          <p:nvPr/>
        </p:nvSpPr>
        <p:spPr>
          <a:xfrm>
            <a:off x="214282" y="785794"/>
            <a:ext cx="4040188" cy="78581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Santa Cecília era una dama noble de Roma que va patir martiri l'any 230.</a:t>
            </a:r>
            <a:endParaRPr kumimoji="0" lang="es-E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endParaRPr kumimoji="0" lang="es-E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4 Marcador de texto"/>
          <p:cNvSpPr txBox="1">
            <a:spLocks/>
          </p:cNvSpPr>
          <p:nvPr/>
        </p:nvSpPr>
        <p:spPr>
          <a:xfrm>
            <a:off x="214282" y="1928802"/>
            <a:ext cx="3786214" cy="4214842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ca-E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fama musical de Cecília es basa en la llegenda de la seva mort, que diu que mentre ella moria a causa del martiri, anava pregant Déu tot cantant-li.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endParaRPr lang="ca-ES" sz="1600" dirty="0"/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tabLst/>
              <a:defRPr/>
            </a:pPr>
            <a:endParaRPr kumimoji="0" lang="ca-E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lvl="0" indent="-274320" algn="just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</a:pPr>
            <a:r>
              <a:rPr lang="ca-ES" dirty="0"/>
              <a:t>En la seva època de màxim esplendor, la diada de la santa era una gran festa amb missa solemne i processons on intervenien gran quantitat de músics amb tot tipus </a:t>
            </a:r>
            <a:r>
              <a:rPr lang="ca-ES" dirty="0" smtClean="0"/>
              <a:t>d'instruments.</a:t>
            </a:r>
            <a:endParaRPr kumimoji="0" lang="es-E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54</TotalTime>
  <Words>88</Words>
  <Application>Microsoft Office PowerPoint</Application>
  <PresentationFormat>Presentación en pantalla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Papel</vt:lpstr>
      <vt:lpstr>Santa Cecilia, la patrona de la música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Santa Cecilia la patrona de la música</dc:title>
  <dc:creator>Jordi</dc:creator>
  <cp:lastModifiedBy>Jordi</cp:lastModifiedBy>
  <cp:revision>6</cp:revision>
  <dcterms:created xsi:type="dcterms:W3CDTF">2013-11-23T11:46:12Z</dcterms:created>
  <dcterms:modified xsi:type="dcterms:W3CDTF">2013-11-23T12:40:26Z</dcterms:modified>
</cp:coreProperties>
</file>