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3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412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04E20-9D64-4C84-A727-809E5652BBCD}" type="datetimeFigureOut">
              <a:rPr lang="es-ES" smtClean="0"/>
              <a:t>10/11/2013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1D96-2D8E-43E0-AD94-3B2604FC1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80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5353-llo14" TargetMode="External"/><Relationship Id="rId2" Type="http://schemas.openxmlformats.org/officeDocument/2006/relationships/hyperlink" Target="http://www.elspets.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F5BkWZkbx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6192688" cy="608856"/>
          </a:xfrm>
        </p:spPr>
        <p:txBody>
          <a:bodyPr/>
          <a:lstStyle/>
          <a:p>
            <a:r>
              <a:rPr lang="es-ES_tradnl" b="1" dirty="0" err="1" smtClean="0">
                <a:latin typeface="Bookman Old Style" pitchFamily="18" charset="0"/>
              </a:rPr>
              <a:t>Fet</a:t>
            </a:r>
            <a:r>
              <a:rPr lang="es-ES_tradnl" b="1" dirty="0" smtClean="0">
                <a:latin typeface="Bookman Old Style" pitchFamily="18" charset="0"/>
              </a:rPr>
              <a:t> per </a:t>
            </a:r>
            <a:r>
              <a:rPr lang="es-ES_tradnl" b="1" dirty="0" err="1" smtClean="0">
                <a:latin typeface="Bookman Old Style" pitchFamily="18" charset="0"/>
              </a:rPr>
              <a:t>Lluna</a:t>
            </a:r>
            <a:r>
              <a:rPr lang="es-ES_tradnl" b="1" dirty="0" smtClean="0">
                <a:latin typeface="Bookman Old Style" pitchFamily="18" charset="0"/>
              </a:rPr>
              <a:t> Iglesias</a:t>
            </a:r>
            <a:endParaRPr lang="es-ES" b="1" dirty="0">
              <a:latin typeface="Bookman Old Style" pitchFamily="18" charset="0"/>
            </a:endParaRPr>
          </a:p>
        </p:txBody>
      </p:sp>
      <p:pic>
        <p:nvPicPr>
          <p:cNvPr id="4" name="3 Imagen" descr="Pets 1 imat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6272959" cy="4464497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lang="es-ES_tradnl" dirty="0" err="1" smtClean="0"/>
              <a:t>Curiositats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r>
              <a:rPr lang="es-ES_tradnl" dirty="0" err="1"/>
              <a:t>É</a:t>
            </a:r>
            <a:r>
              <a:rPr lang="es-ES_tradnl" dirty="0" err="1" smtClean="0"/>
              <a:t>s</a:t>
            </a:r>
            <a:r>
              <a:rPr lang="es-ES_tradnl" dirty="0" smtClean="0"/>
              <a:t> </a:t>
            </a:r>
            <a:r>
              <a:rPr lang="es-ES_tradnl" dirty="0" err="1" smtClean="0"/>
              <a:t>l’únic</a:t>
            </a:r>
            <a:r>
              <a:rPr lang="es-ES_tradnl" dirty="0" smtClean="0"/>
              <a:t> </a:t>
            </a:r>
            <a:r>
              <a:rPr lang="es-ES_tradnl" dirty="0" err="1" smtClean="0"/>
              <a:t>grup</a:t>
            </a:r>
            <a:r>
              <a:rPr lang="es-ES_tradnl" dirty="0" smtClean="0"/>
              <a:t> de Rock </a:t>
            </a:r>
            <a:r>
              <a:rPr lang="es-ES_tradnl" dirty="0" err="1" smtClean="0"/>
              <a:t>català</a:t>
            </a:r>
            <a:r>
              <a:rPr lang="es-ES_tradnl" dirty="0" smtClean="0"/>
              <a:t> que </a:t>
            </a:r>
            <a:r>
              <a:rPr lang="es-ES_tradnl" dirty="0" smtClean="0"/>
              <a:t>fa </a:t>
            </a:r>
            <a:r>
              <a:rPr lang="es-ES_tradnl" dirty="0" smtClean="0"/>
              <a:t>28 </a:t>
            </a:r>
            <a:r>
              <a:rPr lang="es-ES_tradnl" dirty="0" err="1" smtClean="0"/>
              <a:t>anys</a:t>
            </a:r>
            <a:r>
              <a:rPr lang="es-ES_tradnl" dirty="0" smtClean="0"/>
              <a:t> que toquen </a:t>
            </a:r>
            <a:r>
              <a:rPr lang="es-ES_tradnl" dirty="0" err="1" smtClean="0"/>
              <a:t>junts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mateixos</a:t>
            </a:r>
            <a:r>
              <a:rPr lang="es-ES_tradnl" dirty="0" smtClean="0"/>
              <a:t> </a:t>
            </a:r>
            <a:r>
              <a:rPr lang="es-ES_tradnl" dirty="0" err="1" smtClean="0"/>
              <a:t>components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Abans</a:t>
            </a:r>
            <a:r>
              <a:rPr lang="es-ES_tradnl" dirty="0" smtClean="0"/>
              <a:t> de </a:t>
            </a:r>
            <a:r>
              <a:rPr lang="es-ES_tradnl" dirty="0" err="1" smtClean="0"/>
              <a:t>començar</a:t>
            </a:r>
            <a:r>
              <a:rPr lang="es-ES_tradnl" dirty="0" smtClean="0"/>
              <a:t> la gira al Lluís </a:t>
            </a:r>
            <a:r>
              <a:rPr lang="es-ES_tradnl" dirty="0" err="1" smtClean="0"/>
              <a:t>Gavaldà</a:t>
            </a:r>
            <a:r>
              <a:rPr lang="es-ES_tradnl" dirty="0" smtClean="0"/>
              <a:t> </a:t>
            </a:r>
            <a:r>
              <a:rPr lang="es-ES_tradnl" dirty="0" err="1" smtClean="0"/>
              <a:t>li</a:t>
            </a:r>
            <a:r>
              <a:rPr lang="es-ES_tradnl" dirty="0" smtClean="0"/>
              <a:t> va </a:t>
            </a:r>
            <a:r>
              <a:rPr lang="es-ES_tradnl" dirty="0" err="1" smtClean="0"/>
              <a:t>agafar</a:t>
            </a:r>
            <a:r>
              <a:rPr lang="es-ES_tradnl" dirty="0" smtClean="0"/>
              <a:t> un </a:t>
            </a:r>
            <a:r>
              <a:rPr lang="es-ES_tradnl" dirty="0" err="1" smtClean="0"/>
              <a:t>atac</a:t>
            </a:r>
            <a:r>
              <a:rPr lang="es-ES_tradnl" dirty="0" smtClean="0"/>
              <a:t> </a:t>
            </a:r>
            <a:r>
              <a:rPr lang="es-ES_tradnl" dirty="0" err="1" smtClean="0"/>
              <a:t>d’estrés</a:t>
            </a:r>
            <a:r>
              <a:rPr lang="es-ES_tradnl" dirty="0" smtClean="0"/>
              <a:t> i la van </a:t>
            </a:r>
            <a:r>
              <a:rPr lang="es-ES_tradnl" dirty="0" err="1" smtClean="0"/>
              <a:t>haver</a:t>
            </a:r>
            <a:r>
              <a:rPr lang="es-ES_tradnl" dirty="0" smtClean="0"/>
              <a:t> </a:t>
            </a:r>
            <a:r>
              <a:rPr lang="es-ES_tradnl" dirty="0" err="1" smtClean="0"/>
              <a:t>d’aplaçar</a:t>
            </a:r>
            <a:r>
              <a:rPr lang="es-ES_tradnl" dirty="0" smtClean="0"/>
              <a:t>.</a:t>
            </a:r>
            <a:endParaRPr lang="es-ES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Enllaços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latin typeface="Aharoni" pitchFamily="2" charset="-79"/>
                <a:cs typeface="Aharoni" pitchFamily="2" charset="-79"/>
                <a:hlinkClick r:id="rId2"/>
              </a:rPr>
              <a:t>Pàgina</a:t>
            </a:r>
            <a:r>
              <a:rPr lang="es-ES_tradnl" dirty="0" smtClean="0">
                <a:latin typeface="Aharoni" pitchFamily="2" charset="-79"/>
                <a:cs typeface="Aharoni" pitchFamily="2" charset="-79"/>
                <a:hlinkClick r:id="rId2"/>
              </a:rPr>
              <a:t> oficial de </a:t>
            </a:r>
            <a:r>
              <a:rPr lang="es-ES_tradnl" dirty="0" err="1" smtClean="0">
                <a:latin typeface="Aharoni" pitchFamily="2" charset="-79"/>
                <a:cs typeface="Aharoni" pitchFamily="2" charset="-79"/>
                <a:hlinkClick r:id="rId2"/>
              </a:rPr>
              <a:t>Els</a:t>
            </a:r>
            <a:r>
              <a:rPr lang="es-ES_tradnl" dirty="0" smtClean="0">
                <a:latin typeface="Aharoni" pitchFamily="2" charset="-79"/>
                <a:cs typeface="Aharoni" pitchFamily="2" charset="-79"/>
                <a:hlinkClick r:id="rId2"/>
              </a:rPr>
              <a:t> </a:t>
            </a:r>
            <a:r>
              <a:rPr lang="es-ES_tradnl" dirty="0" err="1" smtClean="0">
                <a:latin typeface="Aharoni" pitchFamily="2" charset="-79"/>
                <a:cs typeface="Aharoni" pitchFamily="2" charset="-79"/>
                <a:hlinkClick r:id="rId2"/>
              </a:rPr>
              <a:t>Pets</a:t>
            </a:r>
            <a:endParaRPr lang="es-ES_tradnl" dirty="0" smtClean="0">
              <a:latin typeface="Aharoni" pitchFamily="2" charset="-79"/>
              <a:cs typeface="Aharoni" pitchFamily="2" charset="-79"/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latin typeface="Aharoni" pitchFamily="2" charset="-79"/>
                <a:cs typeface="Aharoni" pitchFamily="2" charset="-79"/>
                <a:hlinkClick r:id="rId3"/>
              </a:rPr>
              <a:t>Videoclip </a:t>
            </a:r>
            <a:r>
              <a:rPr lang="es-ES_tradnl" dirty="0" err="1">
                <a:latin typeface="Aharoni" pitchFamily="2" charset="-79"/>
                <a:cs typeface="Aharoni" pitchFamily="2" charset="-79"/>
                <a:hlinkClick r:id="rId3"/>
              </a:rPr>
              <a:t>B</a:t>
            </a:r>
            <a:r>
              <a:rPr lang="es-ES_tradnl" dirty="0" err="1" smtClean="0">
                <a:latin typeface="Aharoni" pitchFamily="2" charset="-79"/>
                <a:cs typeface="Aharoni" pitchFamily="2" charset="-79"/>
                <a:hlinkClick r:id="rId3"/>
              </a:rPr>
              <a:t>ombolles</a:t>
            </a:r>
            <a:endParaRPr lang="es-ES_tradnl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s-ES_tradnl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s-ES_tradnl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S_tradnl" dirty="0" smtClean="0">
                <a:latin typeface="Aharoni" pitchFamily="2" charset="-79"/>
                <a:cs typeface="Aharoni" pitchFamily="2" charset="-79"/>
                <a:hlinkClick r:id="rId4"/>
              </a:rPr>
              <a:t>Videoclip </a:t>
            </a:r>
            <a:r>
              <a:rPr lang="es-ES_tradnl" dirty="0" smtClean="0">
                <a:latin typeface="Aharoni" pitchFamily="2" charset="-79"/>
                <a:cs typeface="Aharoni" pitchFamily="2" charset="-79"/>
                <a:hlinkClick r:id="rId4"/>
              </a:rPr>
              <a:t>Bon </a:t>
            </a:r>
            <a:r>
              <a:rPr lang="es-ES_tradnl" dirty="0" err="1" smtClean="0">
                <a:latin typeface="Aharoni" pitchFamily="2" charset="-79"/>
                <a:cs typeface="Aharoni" pitchFamily="2" charset="-79"/>
                <a:hlinkClick r:id="rId4"/>
              </a:rPr>
              <a:t>Dia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lang="es-ES_tradnl" dirty="0" err="1" smtClean="0"/>
              <a:t>Història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Pets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Pets</a:t>
            </a:r>
            <a:r>
              <a:rPr lang="es-ES" sz="2800" dirty="0" smtClean="0"/>
              <a:t> </a:t>
            </a:r>
            <a:r>
              <a:rPr lang="es-ES" sz="2800" dirty="0" err="1" smtClean="0"/>
              <a:t>neixen</a:t>
            </a:r>
            <a:r>
              <a:rPr lang="es-ES" sz="2800" dirty="0" smtClean="0"/>
              <a:t> la </a:t>
            </a:r>
            <a:r>
              <a:rPr lang="es-ES" sz="2800" dirty="0" err="1" smtClean="0"/>
              <a:t>nit</a:t>
            </a:r>
            <a:r>
              <a:rPr lang="es-ES" sz="2800" dirty="0" smtClean="0"/>
              <a:t> de Nadal de 1985 a </a:t>
            </a:r>
            <a:r>
              <a:rPr lang="es-ES" sz="2800" dirty="0" err="1" smtClean="0"/>
              <a:t>Constantí</a:t>
            </a:r>
            <a:r>
              <a:rPr lang="es-ES" sz="2800" dirty="0" smtClean="0"/>
              <a:t>, </a:t>
            </a:r>
            <a:r>
              <a:rPr lang="es-ES" sz="2800" dirty="0" err="1" smtClean="0"/>
              <a:t>petit</a:t>
            </a:r>
            <a:r>
              <a:rPr lang="es-ES" sz="2800" dirty="0" smtClean="0"/>
              <a:t> </a:t>
            </a:r>
            <a:r>
              <a:rPr lang="es-ES" sz="2800" dirty="0" err="1" smtClean="0"/>
              <a:t>poble</a:t>
            </a:r>
            <a:r>
              <a:rPr lang="es-ES" sz="2800" dirty="0" smtClean="0"/>
              <a:t> del </a:t>
            </a:r>
            <a:r>
              <a:rPr lang="es-ES" sz="2800" dirty="0" err="1" smtClean="0"/>
              <a:t>Tarragonès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Lluís </a:t>
            </a:r>
            <a:r>
              <a:rPr lang="es-ES" sz="2800" dirty="0" err="1" smtClean="0"/>
              <a:t>Gavaldà</a:t>
            </a:r>
            <a:r>
              <a:rPr lang="es-ES" sz="2800" dirty="0" smtClean="0"/>
              <a:t>, </a:t>
            </a:r>
            <a:r>
              <a:rPr lang="es-ES" sz="2800" dirty="0" err="1" smtClean="0"/>
              <a:t>veu</a:t>
            </a:r>
            <a:r>
              <a:rPr lang="es-ES" sz="2800" dirty="0" smtClean="0"/>
              <a:t> i guitarra, Joan </a:t>
            </a:r>
            <a:r>
              <a:rPr lang="es-ES" sz="2800" dirty="0" err="1" smtClean="0"/>
              <a:t>Reig</a:t>
            </a:r>
            <a:r>
              <a:rPr lang="es-ES" sz="2800" dirty="0" smtClean="0"/>
              <a:t>, </a:t>
            </a:r>
            <a:r>
              <a:rPr lang="es-ES" sz="2800" dirty="0" err="1" smtClean="0"/>
              <a:t>bateria</a:t>
            </a:r>
            <a:r>
              <a:rPr lang="es-ES" sz="2800" dirty="0" smtClean="0"/>
              <a:t> i </a:t>
            </a:r>
            <a:r>
              <a:rPr lang="es-ES" sz="2800" dirty="0" err="1" smtClean="0"/>
              <a:t>veu</a:t>
            </a:r>
            <a:r>
              <a:rPr lang="es-ES" sz="2800" dirty="0" smtClean="0"/>
              <a:t>, i </a:t>
            </a:r>
            <a:r>
              <a:rPr lang="es-ES" sz="2800" dirty="0" err="1" smtClean="0"/>
              <a:t>Falin</a:t>
            </a:r>
            <a:r>
              <a:rPr lang="es-ES" sz="2800" dirty="0" smtClean="0"/>
              <a:t> Cáceres, </a:t>
            </a:r>
            <a:r>
              <a:rPr lang="es-ES" sz="2800" dirty="0" err="1" smtClean="0"/>
              <a:t>baix</a:t>
            </a:r>
            <a:r>
              <a:rPr lang="es-ES" sz="2800" dirty="0" smtClean="0"/>
              <a:t>, es </a:t>
            </a:r>
            <a:r>
              <a:rPr lang="es-ES" sz="2800" dirty="0" err="1" smtClean="0"/>
              <a:t>reforcen</a:t>
            </a:r>
            <a:r>
              <a:rPr lang="es-ES" sz="2800" dirty="0" smtClean="0"/>
              <a:t> </a:t>
            </a:r>
            <a:r>
              <a:rPr lang="es-ES" sz="2800" dirty="0" err="1" smtClean="0"/>
              <a:t>ràpidament</a:t>
            </a:r>
            <a:r>
              <a:rPr lang="es-ES" sz="2800" dirty="0" smtClean="0"/>
              <a:t> </a:t>
            </a:r>
            <a:r>
              <a:rPr lang="es-ES" sz="2800" dirty="0" err="1" smtClean="0"/>
              <a:t>amb</a:t>
            </a:r>
            <a:r>
              <a:rPr lang="es-ES" sz="2800" dirty="0" smtClean="0"/>
              <a:t> </a:t>
            </a:r>
            <a:r>
              <a:rPr lang="es-ES" sz="2800" dirty="0" err="1" smtClean="0"/>
              <a:t>dues</a:t>
            </a:r>
            <a:r>
              <a:rPr lang="es-ES" sz="2800" dirty="0" smtClean="0"/>
              <a:t> </a:t>
            </a:r>
            <a:r>
              <a:rPr lang="es-ES" sz="2800" dirty="0" err="1" smtClean="0"/>
              <a:t>veus</a:t>
            </a:r>
            <a:r>
              <a:rPr lang="es-ES" sz="2800" dirty="0" smtClean="0"/>
              <a:t> </a:t>
            </a:r>
            <a:r>
              <a:rPr lang="es-ES" sz="2800" dirty="0" err="1" smtClean="0"/>
              <a:t>femenines</a:t>
            </a:r>
            <a:r>
              <a:rPr lang="es-ES" sz="2800" dirty="0" smtClean="0"/>
              <a:t>, Les </a:t>
            </a:r>
            <a:r>
              <a:rPr lang="es-ES" sz="2800" dirty="0" err="1" smtClean="0"/>
              <a:t>Llufes</a:t>
            </a:r>
            <a:r>
              <a:rPr lang="es-ES" sz="2800" dirty="0" smtClean="0"/>
              <a:t> i </a:t>
            </a:r>
            <a:r>
              <a:rPr lang="es-ES" sz="2800" dirty="0" err="1" smtClean="0"/>
              <a:t>comencen</a:t>
            </a:r>
            <a:r>
              <a:rPr lang="es-ES" sz="2800" dirty="0" smtClean="0"/>
              <a:t> a tocar per la </a:t>
            </a:r>
            <a:r>
              <a:rPr lang="es-ES" sz="2800" dirty="0" err="1" smtClean="0"/>
              <a:t>seva</a:t>
            </a:r>
            <a:r>
              <a:rPr lang="es-ES" sz="2800" dirty="0" smtClean="0"/>
              <a:t> comarca </a:t>
            </a:r>
            <a:r>
              <a:rPr lang="es-ES" sz="2800" dirty="0" err="1" smtClean="0"/>
              <a:t>davant</a:t>
            </a:r>
            <a:r>
              <a:rPr lang="es-ES" sz="2800" dirty="0" smtClean="0"/>
              <a:t> un </a:t>
            </a:r>
            <a:r>
              <a:rPr lang="es-ES" sz="2800" dirty="0" err="1" smtClean="0"/>
              <a:t>públic</a:t>
            </a:r>
            <a:r>
              <a:rPr lang="es-ES" sz="2800" dirty="0" smtClean="0"/>
              <a:t> incondicional i </a:t>
            </a:r>
            <a:r>
              <a:rPr lang="es-ES" sz="2800" dirty="0" err="1" smtClean="0"/>
              <a:t>bulliciós</a:t>
            </a:r>
            <a:r>
              <a:rPr lang="es-ES" sz="2800" dirty="0" smtClean="0"/>
              <a:t> que </a:t>
            </a:r>
            <a:r>
              <a:rPr lang="es-ES" sz="2800" dirty="0" err="1" smtClean="0"/>
              <a:t>gaudeix</a:t>
            </a:r>
            <a:r>
              <a:rPr lang="es-ES" sz="2800" dirty="0" smtClean="0"/>
              <a:t> </a:t>
            </a:r>
            <a:r>
              <a:rPr lang="es-ES" sz="2800" dirty="0" err="1" smtClean="0"/>
              <a:t>amb</a:t>
            </a:r>
            <a:r>
              <a:rPr lang="es-ES" sz="2800" dirty="0" smtClean="0"/>
              <a:t> la frescor i </a:t>
            </a:r>
            <a:r>
              <a:rPr lang="es-ES" sz="2800" dirty="0" err="1" smtClean="0"/>
              <a:t>l’humor</a:t>
            </a:r>
            <a:r>
              <a:rPr lang="es-ES" sz="2800" dirty="0" smtClean="0"/>
              <a:t> del </a:t>
            </a:r>
            <a:r>
              <a:rPr lang="es-ES" sz="2800" dirty="0" err="1" smtClean="0"/>
              <a:t>grup</a:t>
            </a:r>
            <a:r>
              <a:rPr lang="es-ES" sz="2800" dirty="0" smtClean="0"/>
              <a:t>. </a:t>
            </a:r>
            <a:endParaRPr lang="es-E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800200"/>
          </a:xfrm>
        </p:spPr>
        <p:txBody>
          <a:bodyPr/>
          <a:lstStyle/>
          <a:p>
            <a:r>
              <a:rPr lang="es-ES_tradnl" sz="7200" dirty="0" smtClean="0"/>
              <a:t>COMPONENTS</a:t>
            </a:r>
            <a:endParaRPr lang="es-ES" sz="72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Lluís </a:t>
            </a:r>
            <a:r>
              <a:rPr lang="es-ES_tradnl" dirty="0" err="1" smtClean="0"/>
              <a:t>Gavaldà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Lluís </a:t>
            </a:r>
            <a:r>
              <a:rPr lang="es-ES" sz="2400" dirty="0" err="1" smtClean="0"/>
              <a:t>Gavaldà</a:t>
            </a:r>
            <a:r>
              <a:rPr lang="es-ES" sz="2400" dirty="0" smtClean="0"/>
              <a:t> i Roig </a:t>
            </a:r>
            <a:r>
              <a:rPr lang="es-ES" sz="2400" dirty="0" err="1" smtClean="0"/>
              <a:t>és</a:t>
            </a:r>
            <a:r>
              <a:rPr lang="es-ES" sz="2400" dirty="0" smtClean="0"/>
              <a:t> el </a:t>
            </a:r>
            <a:r>
              <a:rPr lang="es-ES" sz="2400" dirty="0" err="1" smtClean="0"/>
              <a:t>cantant</a:t>
            </a:r>
            <a:r>
              <a:rPr lang="es-ES" sz="2400" dirty="0" smtClean="0"/>
              <a:t> i principal compositor del </a:t>
            </a:r>
            <a:r>
              <a:rPr lang="es-ES" sz="2400" dirty="0" err="1" smtClean="0"/>
              <a:t>grup</a:t>
            </a:r>
            <a:r>
              <a:rPr lang="es-ES" sz="2400" dirty="0" smtClean="0"/>
              <a:t> "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Pets</a:t>
            </a:r>
            <a:r>
              <a:rPr lang="es-ES" sz="2400" dirty="0" smtClean="0"/>
              <a:t>". Es va </a:t>
            </a:r>
            <a:r>
              <a:rPr lang="es-ES" sz="2400" dirty="0" err="1" smtClean="0"/>
              <a:t>llicenciar</a:t>
            </a:r>
            <a:r>
              <a:rPr lang="es-ES" sz="2400" dirty="0" smtClean="0"/>
              <a:t> en </a:t>
            </a:r>
            <a:r>
              <a:rPr lang="es-ES" sz="2400" dirty="0" err="1" smtClean="0"/>
              <a:t>Filologia</a:t>
            </a:r>
            <a:r>
              <a:rPr lang="es-ES" sz="2400" dirty="0" smtClean="0"/>
              <a:t> </a:t>
            </a:r>
            <a:r>
              <a:rPr lang="es-ES" sz="2400" dirty="0" err="1" smtClean="0"/>
              <a:t>anglogermànica</a:t>
            </a:r>
            <a:r>
              <a:rPr lang="es-ES" sz="2400" dirty="0" smtClean="0"/>
              <a:t>. La música ha </a:t>
            </a:r>
            <a:r>
              <a:rPr lang="es-ES" sz="2400" dirty="0" err="1" smtClean="0"/>
              <a:t>sigut</a:t>
            </a:r>
            <a:r>
              <a:rPr lang="es-ES" sz="2400" dirty="0" smtClean="0"/>
              <a:t> des de </a:t>
            </a:r>
            <a:r>
              <a:rPr lang="es-ES" sz="2400" dirty="0" err="1" smtClean="0"/>
              <a:t>sempre</a:t>
            </a:r>
            <a:r>
              <a:rPr lang="es-ES" sz="2400" dirty="0" smtClean="0"/>
              <a:t> una de les </a:t>
            </a:r>
            <a:r>
              <a:rPr lang="es-ES" sz="2400" dirty="0" err="1" smtClean="0"/>
              <a:t>seves</a:t>
            </a:r>
            <a:r>
              <a:rPr lang="es-ES" sz="2400" dirty="0" smtClean="0"/>
              <a:t> </a:t>
            </a:r>
            <a:r>
              <a:rPr lang="es-ES" sz="2400" dirty="0" err="1" smtClean="0"/>
              <a:t>aficions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5" name="4 Marcador de contenido" descr="Lluís Gavaldà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528392" cy="352839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Joan </a:t>
            </a:r>
            <a:r>
              <a:rPr lang="es-ES_tradnl" dirty="0" err="1" smtClean="0"/>
              <a:t>Reig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Joan </a:t>
            </a:r>
            <a:r>
              <a:rPr lang="es-ES_tradnl" dirty="0" err="1" smtClean="0"/>
              <a:t>Reig</a:t>
            </a:r>
            <a:r>
              <a:rPr lang="es-ES_tradnl" dirty="0" smtClean="0"/>
              <a:t>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smtClean="0"/>
              <a:t>el </a:t>
            </a:r>
            <a:r>
              <a:rPr lang="es-ES_tradnl" dirty="0" err="1"/>
              <a:t>b</a:t>
            </a:r>
            <a:r>
              <a:rPr lang="es-ES_tradnl" dirty="0" err="1" smtClean="0"/>
              <a:t>ateria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Pets</a:t>
            </a:r>
            <a:r>
              <a:rPr lang="es-ES_tradnl" dirty="0" smtClean="0"/>
              <a:t> i </a:t>
            </a:r>
            <a:r>
              <a:rPr lang="es-ES_tradnl" dirty="0" err="1" smtClean="0"/>
              <a:t>d’un</a:t>
            </a:r>
            <a:r>
              <a:rPr lang="es-ES_tradnl" dirty="0" smtClean="0"/>
              <a:t> </a:t>
            </a:r>
            <a:r>
              <a:rPr lang="es-ES_tradnl" dirty="0" err="1" smtClean="0"/>
              <a:t>altre</a:t>
            </a:r>
            <a:r>
              <a:rPr lang="es-ES_tradnl" dirty="0" smtClean="0"/>
              <a:t> </a:t>
            </a:r>
            <a:r>
              <a:rPr lang="es-ES_tradnl" dirty="0" err="1" smtClean="0"/>
              <a:t>grup</a:t>
            </a:r>
            <a:r>
              <a:rPr lang="es-ES_tradnl" dirty="0" smtClean="0"/>
              <a:t> (</a:t>
            </a:r>
            <a:r>
              <a:rPr lang="es-ES_tradnl" dirty="0" err="1" smtClean="0"/>
              <a:t>Mesclat</a:t>
            </a:r>
            <a:r>
              <a:rPr lang="es-ES_tradnl" dirty="0" smtClean="0"/>
              <a:t>).</a:t>
            </a:r>
          </a:p>
          <a:p>
            <a:pPr>
              <a:buNone/>
            </a:pPr>
            <a:r>
              <a:rPr lang="es-ES_tradnl" dirty="0" err="1" smtClean="0"/>
              <a:t>Amés</a:t>
            </a:r>
            <a:r>
              <a:rPr lang="es-ES_tradnl" dirty="0" smtClean="0"/>
              <a:t> a </a:t>
            </a:r>
            <a:r>
              <a:rPr lang="es-ES_tradnl" dirty="0" err="1" smtClean="0"/>
              <a:t>més</a:t>
            </a:r>
            <a:r>
              <a:rPr lang="es-ES_tradnl" dirty="0" smtClean="0"/>
              <a:t> també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cantant</a:t>
            </a:r>
            <a:r>
              <a:rPr lang="es-ES_tradnl" dirty="0" smtClean="0"/>
              <a:t> del </a:t>
            </a:r>
            <a:r>
              <a:rPr lang="es-ES_tradnl" dirty="0" err="1" smtClean="0"/>
              <a:t>projecte</a:t>
            </a:r>
            <a:r>
              <a:rPr lang="es-ES_tradnl" dirty="0" smtClean="0"/>
              <a:t> </a:t>
            </a:r>
            <a:r>
              <a:rPr lang="es-ES_tradnl" dirty="0" smtClean="0"/>
              <a:t>REFUGI.</a:t>
            </a:r>
            <a:endParaRPr lang="es-ES" dirty="0"/>
          </a:p>
        </p:txBody>
      </p:sp>
      <p:pic>
        <p:nvPicPr>
          <p:cNvPr id="5" name="4 Marcador de contenido" descr="Joan Reig (Pets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76872"/>
            <a:ext cx="2880320" cy="3528392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Falin</a:t>
            </a:r>
            <a:r>
              <a:rPr lang="es-ES_tradnl" dirty="0" smtClean="0"/>
              <a:t> Cáceres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El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dirty="0" err="1" smtClean="0"/>
              <a:t>nom</a:t>
            </a:r>
            <a:r>
              <a:rPr lang="es-ES_tradnl" dirty="0" smtClean="0"/>
              <a:t> real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smtClean="0"/>
              <a:t>Rafael Cáceres i Cano.</a:t>
            </a:r>
          </a:p>
          <a:p>
            <a:pPr>
              <a:buNone/>
            </a:pPr>
            <a:r>
              <a:rPr lang="es-ES_tradnl" dirty="0" err="1"/>
              <a:t>É</a:t>
            </a:r>
            <a:r>
              <a:rPr lang="es-ES_tradnl" dirty="0" err="1" smtClean="0"/>
              <a:t>s</a:t>
            </a:r>
            <a:r>
              <a:rPr lang="es-ES_tradnl" dirty="0" smtClean="0"/>
              <a:t> </a:t>
            </a:r>
            <a:r>
              <a:rPr lang="es-ES_tradnl" dirty="0" smtClean="0"/>
              <a:t>el </a:t>
            </a:r>
            <a:r>
              <a:rPr lang="es-ES_tradnl" dirty="0" err="1"/>
              <a:t>b</a:t>
            </a:r>
            <a:r>
              <a:rPr lang="es-ES_tradnl" dirty="0" err="1" smtClean="0"/>
              <a:t>aixista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Pets</a:t>
            </a:r>
            <a:r>
              <a:rPr lang="es-ES_tradnl" dirty="0" smtClean="0"/>
              <a:t> i va participar en la </a:t>
            </a:r>
            <a:r>
              <a:rPr lang="es-ES_tradnl" dirty="0" err="1" smtClean="0"/>
              <a:t>pel·lícula</a:t>
            </a:r>
            <a:r>
              <a:rPr lang="es-ES_tradnl" dirty="0" smtClean="0"/>
              <a:t> </a:t>
            </a:r>
            <a:r>
              <a:rPr lang="es-ES_tradnl" dirty="0" err="1" smtClean="0"/>
              <a:t>Rock&amp;Cat</a:t>
            </a:r>
            <a:endParaRPr lang="es-ES" dirty="0"/>
          </a:p>
        </p:txBody>
      </p:sp>
      <p:pic>
        <p:nvPicPr>
          <p:cNvPr id="5" name="4 Marcador de contenido" descr="Falin Caceres Pets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5" y="2492896"/>
            <a:ext cx="3096344" cy="3456383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054100"/>
          </a:xfrm>
        </p:spPr>
        <p:txBody>
          <a:bodyPr/>
          <a:lstStyle/>
          <a:p>
            <a:r>
              <a:rPr lang="es-ES_tradnl" sz="2800" dirty="0" smtClean="0"/>
              <a:t>DISCOGRAFIA</a:t>
            </a:r>
            <a:endParaRPr lang="es-ES" sz="2800" dirty="0"/>
          </a:p>
        </p:txBody>
      </p:sp>
      <p:pic>
        <p:nvPicPr>
          <p:cNvPr id="5" name="4 Marcador de contenido" descr="Disc Bon Dia dels P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4248472" cy="446449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3008313" cy="4449763"/>
          </a:xfrm>
        </p:spPr>
        <p:txBody>
          <a:bodyPr/>
          <a:lstStyle/>
          <a:p>
            <a:r>
              <a:rPr lang="es-ES_tradnl" sz="2800" dirty="0" err="1" smtClean="0"/>
              <a:t>Tenen</a:t>
            </a:r>
            <a:r>
              <a:rPr lang="es-ES_tradnl" sz="2800" dirty="0" smtClean="0"/>
              <a:t> 13 </a:t>
            </a:r>
            <a:r>
              <a:rPr lang="es-ES_tradnl" sz="2800" dirty="0" err="1" smtClean="0"/>
              <a:t>dicos</a:t>
            </a:r>
            <a:r>
              <a:rPr lang="es-ES_tradnl" sz="2800" dirty="0" smtClean="0"/>
              <a:t> i un </a:t>
            </a:r>
            <a:r>
              <a:rPr lang="es-ES_tradnl" sz="2800" dirty="0" err="1" smtClean="0"/>
              <a:t>dels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més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coneguts</a:t>
            </a:r>
            <a:r>
              <a:rPr lang="es-ES_tradnl" sz="2800" dirty="0" smtClean="0"/>
              <a:t> es bon </a:t>
            </a:r>
            <a:r>
              <a:rPr lang="es-ES_tradnl" sz="2800" dirty="0" err="1" smtClean="0"/>
              <a:t>diaamb</a:t>
            </a:r>
            <a:r>
              <a:rPr lang="es-ES_tradnl" sz="2800" dirty="0" smtClean="0"/>
              <a:t> la </a:t>
            </a:r>
            <a:r>
              <a:rPr lang="es-ES_tradnl" sz="2800" dirty="0" err="1" smtClean="0"/>
              <a:t>cançó</a:t>
            </a:r>
            <a:r>
              <a:rPr lang="es-ES_tradnl" sz="2800" dirty="0" smtClean="0"/>
              <a:t> Bon </a:t>
            </a:r>
            <a:r>
              <a:rPr lang="es-ES_tradnl" sz="2800" dirty="0" err="1" smtClean="0"/>
              <a:t>Dia</a:t>
            </a:r>
            <a:r>
              <a:rPr lang="es-ES_tradnl" sz="2800" dirty="0" smtClean="0"/>
              <a:t>.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A partir </a:t>
            </a:r>
            <a:r>
              <a:rPr lang="es-ES_tradnl" sz="2800" dirty="0" err="1" smtClean="0"/>
              <a:t>dels</a:t>
            </a:r>
            <a:r>
              <a:rPr lang="es-ES_tradnl" sz="2800" dirty="0" smtClean="0"/>
              <a:t> discos han </a:t>
            </a:r>
            <a:r>
              <a:rPr lang="es-ES_tradnl" sz="2800" dirty="0" err="1" smtClean="0"/>
              <a:t>anat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millorant</a:t>
            </a:r>
            <a:r>
              <a:rPr lang="es-ES_tradnl" sz="2800" dirty="0" smtClean="0"/>
              <a:t> i han </a:t>
            </a:r>
            <a:r>
              <a:rPr lang="es-ES_tradnl" sz="2800" dirty="0" err="1" smtClean="0"/>
              <a:t>passat</a:t>
            </a:r>
            <a:r>
              <a:rPr lang="es-ES_tradnl" sz="2800" dirty="0" smtClean="0"/>
              <a:t> per tres </a:t>
            </a:r>
            <a:r>
              <a:rPr lang="es-ES_tradnl" sz="2800" dirty="0" err="1" smtClean="0"/>
              <a:t>etapes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diferents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62800" cy="1143000"/>
          </a:xfrm>
        </p:spPr>
        <p:txBody>
          <a:bodyPr/>
          <a:lstStyle/>
          <a:p>
            <a:r>
              <a:rPr lang="es-ES_tradnl" dirty="0" err="1" smtClean="0"/>
              <a:t>Nou</a:t>
            </a:r>
            <a:r>
              <a:rPr lang="es-ES_tradnl" dirty="0" smtClean="0"/>
              <a:t> Disc</a:t>
            </a:r>
            <a:endParaRPr lang="es-ES" dirty="0"/>
          </a:p>
        </p:txBody>
      </p:sp>
      <p:pic>
        <p:nvPicPr>
          <p:cNvPr id="1026" name="Picture 2" descr="E:\cole\5é\Els Pe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12879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62800" cy="1143000"/>
          </a:xfrm>
        </p:spPr>
        <p:txBody>
          <a:bodyPr/>
          <a:lstStyle/>
          <a:p>
            <a:r>
              <a:rPr lang="es-ES_tradnl" dirty="0" err="1" smtClean="0"/>
              <a:t>L’àrea</a:t>
            </a:r>
            <a:r>
              <a:rPr lang="es-ES_tradnl" dirty="0" smtClean="0"/>
              <a:t> </a:t>
            </a:r>
            <a:r>
              <a:rPr lang="es-ES_tradnl" dirty="0" err="1" smtClean="0"/>
              <a:t>Petita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4104456"/>
          </a:xfrm>
        </p:spPr>
        <p:txBody>
          <a:bodyPr/>
          <a:lstStyle/>
          <a:p>
            <a:pPr>
              <a:buNone/>
            </a:pPr>
            <a:r>
              <a:rPr lang="es-ES_tradnl" dirty="0" err="1" smtClean="0"/>
              <a:t>L’àrea</a:t>
            </a:r>
            <a:r>
              <a:rPr lang="es-ES_tradnl" dirty="0" smtClean="0"/>
              <a:t> </a:t>
            </a:r>
            <a:r>
              <a:rPr lang="es-ES_tradnl" dirty="0" err="1" smtClean="0"/>
              <a:t>Petita</a:t>
            </a:r>
            <a:r>
              <a:rPr lang="es-ES_tradnl" dirty="0" smtClean="0"/>
              <a:t> no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smtClean="0"/>
              <a:t>un disc </a:t>
            </a:r>
            <a:r>
              <a:rPr lang="es-ES_tradnl" dirty="0" err="1" smtClean="0"/>
              <a:t>més</a:t>
            </a:r>
            <a:r>
              <a:rPr lang="es-ES_tradnl" dirty="0" smtClean="0"/>
              <a:t> 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Pets</a:t>
            </a:r>
            <a:r>
              <a:rPr lang="es-ES_tradnl" dirty="0" smtClean="0"/>
              <a:t>, </a:t>
            </a:r>
            <a:r>
              <a:rPr lang="es-ES_tradnl" dirty="0" err="1" smtClean="0"/>
              <a:t>suposa</a:t>
            </a:r>
            <a:r>
              <a:rPr lang="es-ES_tradnl" dirty="0" smtClean="0"/>
              <a:t> un </a:t>
            </a:r>
            <a:r>
              <a:rPr lang="es-ES_tradnl" dirty="0" err="1" smtClean="0"/>
              <a:t>punt</a:t>
            </a:r>
            <a:r>
              <a:rPr lang="es-ES_tradnl" dirty="0" smtClean="0"/>
              <a:t> i </a:t>
            </a:r>
            <a:r>
              <a:rPr lang="es-ES_tradnl" dirty="0" smtClean="0"/>
              <a:t>a </a:t>
            </a:r>
            <a:r>
              <a:rPr lang="es-ES_tradnl" dirty="0" err="1" smtClean="0"/>
              <a:t>part</a:t>
            </a:r>
            <a:r>
              <a:rPr lang="es-ES_tradnl" dirty="0" smtClean="0"/>
              <a:t>, una nova etapa en </a:t>
            </a:r>
            <a:r>
              <a:rPr lang="es-ES_tradnl" dirty="0" smtClean="0"/>
              <a:t>la </a:t>
            </a:r>
            <a:r>
              <a:rPr lang="es-ES_tradnl" dirty="0" err="1" smtClean="0"/>
              <a:t>història</a:t>
            </a:r>
            <a:r>
              <a:rPr lang="es-ES_tradnl" dirty="0" smtClean="0"/>
              <a:t> </a:t>
            </a:r>
            <a:r>
              <a:rPr lang="es-ES_tradnl" dirty="0" smtClean="0"/>
              <a:t>del </a:t>
            </a:r>
            <a:r>
              <a:rPr lang="es-ES_tradnl" dirty="0" err="1" smtClean="0"/>
              <a:t>grup</a:t>
            </a:r>
            <a:r>
              <a:rPr lang="es-ES_tradnl" dirty="0" smtClean="0"/>
              <a:t>.</a:t>
            </a:r>
          </a:p>
          <a:p>
            <a:pPr>
              <a:buNone/>
            </a:pPr>
            <a:r>
              <a:rPr lang="es-ES_tradnl" dirty="0" smtClean="0"/>
              <a:t>Han </a:t>
            </a:r>
            <a:r>
              <a:rPr lang="es-ES_tradnl" dirty="0" err="1" smtClean="0"/>
              <a:t>volgut</a:t>
            </a:r>
            <a:r>
              <a:rPr lang="es-ES_tradnl" dirty="0" smtClean="0"/>
              <a:t> reinventar-se </a:t>
            </a:r>
            <a:r>
              <a:rPr lang="es-ES_tradnl" dirty="0" err="1" smtClean="0"/>
              <a:t>sense</a:t>
            </a:r>
            <a:r>
              <a:rPr lang="es-ES_tradnl" dirty="0" smtClean="0"/>
              <a:t> </a:t>
            </a:r>
            <a:r>
              <a:rPr lang="es-ES_tradnl" dirty="0" err="1" smtClean="0"/>
              <a:t>perdre</a:t>
            </a:r>
            <a:r>
              <a:rPr lang="es-ES_tradnl" dirty="0" smtClean="0"/>
              <a:t> </a:t>
            </a:r>
            <a:r>
              <a:rPr lang="es-ES_tradnl" dirty="0" err="1" smtClean="0"/>
              <a:t>l’essència</a:t>
            </a:r>
            <a:r>
              <a:rPr lang="es-ES_tradnl" dirty="0" smtClean="0"/>
              <a:t> del </a:t>
            </a:r>
            <a:r>
              <a:rPr lang="es-ES_tradnl" dirty="0" err="1" smtClean="0"/>
              <a:t>grup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128</TotalTime>
  <Words>287</Words>
  <Application>Microsoft Office PowerPoint</Application>
  <PresentationFormat>Presentación en pantalla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Tema3</vt:lpstr>
      <vt:lpstr>Presentación de PowerPoint</vt:lpstr>
      <vt:lpstr>Història dels Pets</vt:lpstr>
      <vt:lpstr>COMPONENTS</vt:lpstr>
      <vt:lpstr>Lluís Gavaldà</vt:lpstr>
      <vt:lpstr>Joan Reig</vt:lpstr>
      <vt:lpstr>Falin Cáceres</vt:lpstr>
      <vt:lpstr>DISCOGRAFIA</vt:lpstr>
      <vt:lpstr>Nou Disc</vt:lpstr>
      <vt:lpstr>L’àrea Petita</vt:lpstr>
      <vt:lpstr>Curiositats</vt:lpstr>
      <vt:lpstr>Enllaços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Pets</dc:title>
  <dc:creator>Usuari</dc:creator>
  <cp:lastModifiedBy>w7</cp:lastModifiedBy>
  <cp:revision>14</cp:revision>
  <dcterms:created xsi:type="dcterms:W3CDTF">2013-11-03T11:24:25Z</dcterms:created>
  <dcterms:modified xsi:type="dcterms:W3CDTF">2013-11-10T12:27:28Z</dcterms:modified>
</cp:coreProperties>
</file>