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5.xml"/>
  <Override ContentType="application/vnd.openxmlformats-officedocument.theme+xml" PartName="/ppt/theme/theme2.xml"/>
  <Override ContentType="application/vnd.openxmlformats-officedocument.theme+xml" PartName="/ppt/theme/theme9.xml"/>
  <Override ContentType="application/vnd.openxmlformats-officedocument.theme+xml" PartName="/ppt/theme/theme7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theme+xml" PartName="/ppt/theme/theme10.xml"/>
  <Override ContentType="application/vnd.openxmlformats-officedocument.theme+xml" PartName="/ppt/theme/theme8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9" r:id="rId4"/>
    <p:sldMasterId id="2147483660" r:id="rId5"/>
    <p:sldMasterId id="2147483661" r:id="rId6"/>
    <p:sldMasterId id="2147483662" r:id="rId7"/>
    <p:sldMasterId id="2147483663" r:id="rId8"/>
    <p:sldMasterId id="2147483664" r:id="rId9"/>
    <p:sldMasterId id="2147483665" r:id="rId10"/>
    <p:sldMasterId id="2147483666" r:id="rId11"/>
  </p:sldMasterIdLst>
  <p:notesMasterIdLst>
    <p:notesMasterId r:id="rId12"/>
  </p:notesMasterIdLst>
  <p:sldIdLst>
    <p:sldId id="256" r:id="rId13"/>
    <p:sldId id="257" r:id="rId14"/>
    <p:sldId id="258" r:id="rId15"/>
    <p:sldId id="259" r:id="rId16"/>
    <p:sldId id="260" r:id="rId17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7" Target="slides/slide5.xml"/><Relationship Type="http://schemas.openxmlformats.org/officeDocument/2006/relationships/slide" Id="rId16" Target="slides/slide4.xml"/><Relationship Type="http://schemas.openxmlformats.org/officeDocument/2006/relationships/slide" Id="rId15" Target="slides/slide3.xml"/><Relationship Type="http://schemas.openxmlformats.org/officeDocument/2006/relationships/slide" Id="rId14" Target="slides/slide2.xml"/><Relationship Type="http://schemas.openxmlformats.org/officeDocument/2006/relationships/presProps" Id="rId2" Target="presProps.xml"/><Relationship Type="http://schemas.openxmlformats.org/officeDocument/2006/relationships/notesMaster" Id="rId12" Target="notesMasters/notesMaster1.xml"/><Relationship Type="http://schemas.openxmlformats.org/officeDocument/2006/relationships/theme" Id="rId1" Target="theme/theme1.xml"/><Relationship Type="http://schemas.openxmlformats.org/officeDocument/2006/relationships/slide" Id="rId13" Target="slides/slide1.xml"/><Relationship Type="http://schemas.openxmlformats.org/officeDocument/2006/relationships/slideMaster" Id="rId4" Target="slideMasters/slideMaster1.xml"/><Relationship Type="http://schemas.openxmlformats.org/officeDocument/2006/relationships/slideMaster" Id="rId10" Target="slideMasters/slideMaster7.xml"/><Relationship Type="http://schemas.openxmlformats.org/officeDocument/2006/relationships/tableStyles" Id="rId3" Target="tableStyles.xml"/><Relationship Type="http://schemas.openxmlformats.org/officeDocument/2006/relationships/slideMaster" Id="rId11" Target="slideMasters/slideMaster8.xml"/><Relationship Type="http://schemas.openxmlformats.org/officeDocument/2006/relationships/slideMaster" Id="rId9" Target="slideMasters/slideMaster6.xml"/><Relationship Type="http://schemas.openxmlformats.org/officeDocument/2006/relationships/slideMaster" Id="rId6" Target="slideMasters/slideMaster3.xml"/><Relationship Type="http://schemas.openxmlformats.org/officeDocument/2006/relationships/slideMaster" Id="rId5" Target="slideMasters/slideMaster2.xml"/><Relationship Type="http://schemas.openxmlformats.org/officeDocument/2006/relationships/slideMaster" Id="rId8" Target="slideMasters/slideMaster5.xml"/><Relationship Type="http://schemas.openxmlformats.org/officeDocument/2006/relationships/slideMaster" Id="rId7" Target="slideMasters/slideMaster4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ctr" lIns="91425" rIns="91425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3" id="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t" lIns="91425" rIns="91425"/>
          <a:lstStyle>
            <a:lvl1pPr indent="0" marR="0" rtl="0" marL="0" algn="r">
              <a:defRPr b="0" u="none" cap="none" i="0" baseline="0" sz="1200" strike="noStrike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4" id="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name="Shape 5" id="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ctr" lIns="91425" rIns="91425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6" id="6"/>
          <p:cNvSpPr txBox="1"/>
          <p:nvPr>
            <p:ph idx="11" type="ftr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ctr" lIns="91425" rIns="91425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" id="7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b" lIns="91425" rIns="91425"/>
          <a:lstStyle>
            <a:lvl1pPr indent="0" marR="0" rtl="0" marL="0" algn="r">
              <a:defRPr b="0" u="none" cap="none" i="0" baseline="0" sz="1200" strike="noStrike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6" id="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7" id="11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8" id="118"/>
          <p:cNvSpPr/>
          <p:nvPr>
            <p:ph type="sldImg" idx="2"/>
          </p:nvPr>
        </p:nvSpPr>
        <p:spPr>
          <a:xfrm>
            <a:off y="685800" x="1143000"/>
            <a:ext cy="3429000" cx="4572000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5" id="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6" id="12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27" id="127"/>
          <p:cNvSpPr/>
          <p:nvPr>
            <p:ph type="sldImg" idx="2"/>
          </p:nvPr>
        </p:nvSpPr>
        <p:spPr>
          <a:xfrm>
            <a:off y="685800" x="1143000"/>
            <a:ext cy="3429000" cx="4572000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4" id="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5" id="13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6" id="136"/>
          <p:cNvSpPr/>
          <p:nvPr>
            <p:ph type="sldImg" idx="2"/>
          </p:nvPr>
        </p:nvSpPr>
        <p:spPr>
          <a:xfrm>
            <a:off y="685800" x="1143000"/>
            <a:ext cy="3429000" cx="4572000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43" id="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4" id="144"/>
          <p:cNvSpPr/>
          <p:nvPr>
            <p:ph type="sldImg" idx="2"/>
          </p:nvPr>
        </p:nvSpPr>
        <p:spPr>
          <a:xfrm>
            <a:off y="685800" x="1143000"/>
            <a:ext cy="3429000" cx="4572000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name="Shape 145" id="14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  <p:sp>
        <p:nvSpPr>
          <p:cNvPr name="Shape 146" id="146"/>
          <p:cNvSpPr txBox="1"/>
          <p:nvPr/>
        </p:nvSpPr>
        <p:spPr>
          <a:xfrm>
            <a:off y="8685211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>
            <a:pPr indent="0" marR="0" algn="r" marL="0" rtl="0" lvl="0">
              <a:buSzPct val="25000"/>
              <a:buFont typeface="Arial"/>
              <a:buNone/>
            </a:pPr>
            <a:r>
              <a:rPr lang="es_ES" i="0" baseline="0" strike="noStrike" sz="1200" b="0" cap="none" u="none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2" id="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3" id="15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54" id="154"/>
          <p:cNvSpPr/>
          <p:nvPr>
            <p:ph type="sldImg" idx="2"/>
          </p:nvPr>
        </p:nvSpPr>
        <p:spPr>
          <a:xfrm>
            <a:off y="685800" x="1143000"/>
            <a:ext cy="3429000" cx="4572000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7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8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3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4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5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b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name="Shape 95" id="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6" id="96"/>
          <p:cNvSpPr txBox="1"/>
          <p:nvPr>
            <p:ph type="title"/>
          </p:nvPr>
        </p:nvSpPr>
        <p:spPr>
          <a:xfrm rot="-5400000">
            <a:off y="2882264" x="-2295143"/>
            <a:ext cy="914400" cx="594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marR="18288" algn="r" marL="0" rtl="0">
              <a:spcBef>
                <a:spcPts val="0"/>
              </a:spcBef>
              <a:buNone/>
              <a:defRPr baseline="0" sz="2900" b="0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97" id="97"/>
          <p:cNvSpPr txBox="1"/>
          <p:nvPr>
            <p:ph type="body" idx="1"/>
          </p:nvPr>
        </p:nvSpPr>
        <p:spPr>
          <a:xfrm>
            <a:off y="367663" x="1135855"/>
            <a:ext cy="594359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L="0" rtl="0">
              <a:spcBef>
                <a:spcPts val="0"/>
              </a:spcBef>
              <a:buNone/>
              <a:defRPr sz="1400"/>
            </a:lvl1pPr>
            <a:lvl2pPr rtl="0">
              <a:buNone/>
              <a:defRPr sz="1200"/>
            </a:lvl2pPr>
            <a:lvl3pPr rtl="0">
              <a:buNone/>
              <a:defRPr sz="1000"/>
            </a:lvl3pPr>
            <a:lvl4pPr rtl="0">
              <a:buNone/>
              <a:defRPr sz="900"/>
            </a:lvl4pPr>
            <a:lvl5pPr rtl="0">
              <a:buNone/>
              <a:defRPr sz="9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98" id="98"/>
          <p:cNvSpPr txBox="1"/>
          <p:nvPr>
            <p:ph type="body" idx="2"/>
          </p:nvPr>
        </p:nvSpPr>
        <p:spPr>
          <a:xfrm>
            <a:off y="320039" x="3651250"/>
            <a:ext cy="5989320" cx="527608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spcBef>
                <a:spcPts val="0"/>
              </a:spcBef>
              <a:defRPr sz="3000"/>
            </a:lvl1pPr>
            <a:lvl2pPr rtl="0">
              <a:defRPr sz="26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name="Shape 105" id="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6" id="106"/>
          <p:cNvSpPr txBox="1"/>
          <p:nvPr>
            <p:ph type="title"/>
          </p:nvPr>
        </p:nvSpPr>
        <p:spPr>
          <a:xfrm rot="-5400000">
            <a:off y="2894096" x="-2523743"/>
            <a:ext cy="914400" cx="64007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marL="0" rtl="0">
              <a:buNone/>
              <a:defRPr baseline="0" sz="3000" b="0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07" id="107"/>
          <p:cNvSpPr/>
          <p:nvPr>
            <p:ph type="pic" idx="2"/>
          </p:nvPr>
        </p:nvSpPr>
        <p:spPr>
          <a:xfrm>
            <a:off y="373965" x="1138237"/>
            <a:ext cy="5486399" cx="7333487"/>
          </a:xfrm>
          <a:prstGeom prst="rect">
            <a:avLst/>
          </a:prstGeom>
          <a:solidFill>
            <a:srgbClr val="9A9A9A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l" marL="0" rtl="0">
              <a:buClr>
                <a:schemeClr val="lt1"/>
              </a:buClr>
              <a:buFont typeface="Arial"/>
              <a:buNone/>
              <a:defRPr i="0" baseline="0" strike="noStrike" sz="32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08" id="108"/>
          <p:cNvSpPr txBox="1"/>
          <p:nvPr>
            <p:ph type="body" idx="1"/>
          </p:nvPr>
        </p:nvSpPr>
        <p:spPr>
          <a:xfrm>
            <a:off y="5867400" x="1143000"/>
            <a:ext cy="685799" cx="7333487"/>
          </a:xfrm>
          <a:prstGeom prst="rect">
            <a:avLst/>
          </a:prstGeom>
          <a:solidFill>
            <a:schemeClr val="accent1">
              <a:alpha val="14901"/>
            </a:schemeClr>
          </a:solidFill>
          <a:ln w="9525" cap="flat">
            <a:solidFill>
              <a:schemeClr val="accent1"/>
            </a:solidFill>
            <a:prstDash val="solid"/>
            <a:miter/>
            <a:headEnd len="med" type="none" w="med"/>
            <a:tailEnd len="med" type="none" w="med"/>
          </a:ln>
        </p:spPr>
        <p:txBody>
          <a:bodyPr bIns="91425" tIns="91425" lIns="91425" anchor="t" anchorCtr="0" rIns="91425"/>
          <a:lstStyle>
            <a:lvl1pPr indent="0" marL="0" rtl="0">
              <a:spcBef>
                <a:spcPts val="0"/>
              </a:spcBef>
              <a:buNone/>
              <a:defRPr sz="1400"/>
            </a:lvl1pPr>
            <a:lvl2pPr rtl="0">
              <a:defRPr sz="1200"/>
            </a:lvl2pPr>
            <a:lvl3pPr rtl="0">
              <a:defRPr sz="1000"/>
            </a:lvl3pPr>
            <a:lvl4pPr rtl="0">
              <a:defRPr sz="900"/>
            </a:lvl4pPr>
            <a:lvl5pPr rtl="0">
              <a:defRPr sz="9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name="Shape 20" id="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1" id="21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marL="484632" rtl="0">
              <a:spcBef>
                <a:spcPts val="0"/>
              </a:spcBef>
              <a:buClr>
                <a:srgbClr val="FE91BF"/>
              </a:buClr>
              <a:buNone/>
              <a:defRPr sz="4200">
                <a:solidFill>
                  <a:srgbClr val="FE91BF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22" id="22"/>
          <p:cNvSpPr txBox="1"/>
          <p:nvPr>
            <p:ph type="body" idx="1"/>
          </p:nvPr>
        </p:nvSpPr>
        <p:spPr>
          <a:xfrm rot="5400000">
            <a:off y="53974" x="2285999"/>
            <a:ext cy="8229600" cx="45720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3000">
                <a:solidFill>
                  <a:schemeClr val="lt1"/>
                </a:solidFill>
              </a:defRPr>
            </a:lvl1pPr>
            <a:lvl2pPr indent="-19431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sz="2600">
                <a:solidFill>
                  <a:schemeClr val="lt1"/>
                </a:solidFill>
              </a:defRPr>
            </a:lvl2pPr>
            <a:lvl3pPr indent="-138049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sz="2400">
                <a:solidFill>
                  <a:schemeClr val="lt1"/>
                </a:solidFill>
              </a:defRPr>
            </a:lvl3pPr>
            <a:lvl4pPr indent="-13970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indent="-142875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sz="1900">
                <a:solidFill>
                  <a:schemeClr val="lt1"/>
                </a:solidFill>
              </a:defRPr>
            </a:lvl5pPr>
            <a:lvl6pPr indent="-14605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sz="1800">
                <a:solidFill>
                  <a:schemeClr val="lt1"/>
                </a:solidFill>
              </a:defRPr>
            </a:lvl6pPr>
            <a:lvl7pPr indent="-157607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7pPr>
            <a:lvl8pPr indent="-130175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8pPr>
            <a:lvl9pPr indent="-130175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name="Shape 23" id="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4" id="24"/>
          <p:cNvSpPr txBox="1"/>
          <p:nvPr>
            <p:ph type="title"/>
          </p:nvPr>
        </p:nvSpPr>
        <p:spPr>
          <a:xfrm rot="5400000">
            <a:off y="2171699" x="4991100"/>
            <a:ext cy="1904999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marL="484632" rtl="0">
              <a:spcBef>
                <a:spcPts val="0"/>
              </a:spcBef>
              <a:buClr>
                <a:srgbClr val="FE91BF"/>
              </a:buClr>
              <a:buNone/>
              <a:defRPr sz="4200">
                <a:solidFill>
                  <a:srgbClr val="FE91BF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25" id="25"/>
          <p:cNvSpPr txBox="1"/>
          <p:nvPr>
            <p:ph type="body" idx="1"/>
          </p:nvPr>
        </p:nvSpPr>
        <p:spPr>
          <a:xfrm rot="5400000">
            <a:off y="0" x="838200"/>
            <a:ext cy="6248399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3000">
                <a:solidFill>
                  <a:schemeClr val="lt1"/>
                </a:solidFill>
              </a:defRPr>
            </a:lvl1pPr>
            <a:lvl2pPr indent="-19431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sz="2600">
                <a:solidFill>
                  <a:schemeClr val="lt1"/>
                </a:solidFill>
              </a:defRPr>
            </a:lvl2pPr>
            <a:lvl3pPr indent="-138049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sz="2400">
                <a:solidFill>
                  <a:schemeClr val="lt1"/>
                </a:solidFill>
              </a:defRPr>
            </a:lvl3pPr>
            <a:lvl4pPr indent="-13970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indent="-142875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sz="1900">
                <a:solidFill>
                  <a:schemeClr val="lt1"/>
                </a:solidFill>
              </a:defRPr>
            </a:lvl5pPr>
            <a:lvl6pPr indent="-14605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sz="1800">
                <a:solidFill>
                  <a:schemeClr val="lt1"/>
                </a:solidFill>
              </a:defRPr>
            </a:lvl6pPr>
            <a:lvl7pPr indent="-157607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7pPr>
            <a:lvl8pPr indent="-130175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8pPr>
            <a:lvl9pPr indent="-130175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36" id="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7" id="37"/>
          <p:cNvSpPr txBox="1"/>
          <p:nvPr>
            <p:ph type="ctrTitle"/>
          </p:nvPr>
        </p:nvSpPr>
        <p:spPr>
          <a:xfrm>
            <a:off y="776287" x="540543"/>
            <a:ext cy="1470024" cx="806291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-2031" marR="0" algn="r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4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38" id="38"/>
          <p:cNvSpPr txBox="1"/>
          <p:nvPr>
            <p:ph type="subTitle" idx="1"/>
          </p:nvPr>
        </p:nvSpPr>
        <p:spPr>
          <a:xfrm>
            <a:off y="2250280" x="540543"/>
            <a:ext cy="1752600" cx="806291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36576" algn="r" marL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 i="0" baseline="0" strike="noStrike" sz="3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ctr" marL="457200" rtl="0">
              <a:spcBef>
                <a:spcPts val="520"/>
              </a:spcBef>
              <a:buClr>
                <a:schemeClr val="accent1"/>
              </a:buClr>
              <a:buFont typeface="Arial"/>
              <a:buNone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ctr" marL="914400" rtl="0">
              <a:spcBef>
                <a:spcPts val="480"/>
              </a:spcBef>
              <a:buClr>
                <a:schemeClr val="accent1"/>
              </a:buClr>
              <a:buFont typeface="Arial"/>
              <a:buNone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ctr" marL="1371600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ctr" marL="1828800" rtl="0">
              <a:spcBef>
                <a:spcPts val="380"/>
              </a:spcBef>
              <a:buClr>
                <a:srgbClr val="FFA2C9"/>
              </a:buClr>
              <a:buFont typeface="Arial"/>
              <a:buNone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ctr" marL="2286000" rtl="0">
              <a:spcBef>
                <a:spcPts val="360"/>
              </a:spcBef>
              <a:buClr>
                <a:srgbClr val="FFA2C9"/>
              </a:buClr>
              <a:buFont typeface="Arial"/>
              <a:buNone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ctr" marL="2743200" rtl="0">
              <a:spcBef>
                <a:spcPts val="320"/>
              </a:spcBef>
              <a:buClr>
                <a:srgbClr val="FFA2C9"/>
              </a:buClr>
              <a:buFont typeface="Arial"/>
              <a:buNone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ctr" marL="3200400" rtl="0">
              <a:spcBef>
                <a:spcPts val="320"/>
              </a:spcBef>
              <a:buClr>
                <a:srgbClr val="FFA2C9"/>
              </a:buClr>
              <a:buFont typeface="Arial"/>
              <a:buNone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ctr" marL="3657600" rtl="0">
              <a:spcBef>
                <a:spcPts val="320"/>
              </a:spcBef>
              <a:buClr>
                <a:srgbClr val="FFA2C9"/>
              </a:buClr>
              <a:buFont typeface="Arial"/>
              <a:buNone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name="Shape 48" id="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9" id="49"/>
          <p:cNvSpPr txBox="1"/>
          <p:nvPr>
            <p:ph type="title"/>
          </p:nvPr>
        </p:nvSpPr>
        <p:spPr>
          <a:xfrm>
            <a:off y="267493" x="457200"/>
            <a:ext cy="1399031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marL="484632" rtl="0">
              <a:spcBef>
                <a:spcPts val="0"/>
              </a:spcBef>
              <a:buClr>
                <a:srgbClr val="FE91BF"/>
              </a:buClr>
              <a:buNone/>
              <a:defRPr sz="4200">
                <a:solidFill>
                  <a:srgbClr val="FE91BF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50" id="50"/>
          <p:cNvSpPr txBox="1"/>
          <p:nvPr>
            <p:ph type="body" idx="1"/>
          </p:nvPr>
        </p:nvSpPr>
        <p:spPr>
          <a:xfrm>
            <a:off y="1882808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3000">
                <a:solidFill>
                  <a:schemeClr val="lt1"/>
                </a:solidFill>
              </a:defRPr>
            </a:lvl1pPr>
            <a:lvl2pPr indent="-19431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sz="2600">
                <a:solidFill>
                  <a:schemeClr val="lt1"/>
                </a:solidFill>
              </a:defRPr>
            </a:lvl2pPr>
            <a:lvl3pPr indent="-138049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sz="2400">
                <a:solidFill>
                  <a:schemeClr val="lt1"/>
                </a:solidFill>
              </a:defRPr>
            </a:lvl3pPr>
            <a:lvl4pPr indent="-13970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indent="-142875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sz="1900">
                <a:solidFill>
                  <a:schemeClr val="lt1"/>
                </a:solidFill>
              </a:defRPr>
            </a:lvl5pPr>
            <a:lvl6pPr indent="-14605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sz="1800">
                <a:solidFill>
                  <a:schemeClr val="lt1"/>
                </a:solidFill>
              </a:defRPr>
            </a:lvl6pPr>
            <a:lvl7pPr indent="-157607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7pPr>
            <a:lvl8pPr indent="-130175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8pPr>
            <a:lvl9pPr indent="-130175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 txBox="1"/>
          <p:nvPr>
            <p:ph type="title"/>
          </p:nvPr>
        </p:nvSpPr>
        <p:spPr>
          <a:xfrm>
            <a:off y="271463" x="381000"/>
            <a:ext cy="1362075" cx="72390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marL="0" rtl="0">
              <a:buNone/>
              <a:defRPr baseline="0" sz="3600" b="1" cap="none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63" id="63"/>
          <p:cNvSpPr txBox="1"/>
          <p:nvPr>
            <p:ph type="body" idx="1"/>
          </p:nvPr>
        </p:nvSpPr>
        <p:spPr>
          <a:xfrm>
            <a:off y="1633536" x="381000"/>
            <a:ext cy="2286000" cx="38862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4064" algn="l" marL="54864" rtl="0"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rtl="0"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rtl="0"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rtl="0"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rtl="0"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name="Shape 73" id="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4" id="74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marL="0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5" id="75"/>
          <p:cNvSpPr txBox="1"/>
          <p:nvPr>
            <p:ph type="body" idx="1"/>
          </p:nvPr>
        </p:nvSpPr>
        <p:spPr>
          <a:xfrm>
            <a:off y="1722436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6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6" id="76"/>
          <p:cNvSpPr txBox="1"/>
          <p:nvPr>
            <p:ph type="body" idx="2"/>
          </p:nvPr>
        </p:nvSpPr>
        <p:spPr>
          <a:xfrm>
            <a:off y="1722436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6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name="Shape 83" id="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4" id="84"/>
          <p:cNvSpPr txBox="1"/>
          <p:nvPr>
            <p:ph type="title"/>
          </p:nvPr>
        </p:nvSpPr>
        <p:spPr>
          <a:xfrm rot="-5400000">
            <a:off y="2834287" x="-2295358"/>
            <a:ext cy="1066799" cx="6153912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marL="0" rtl="0">
              <a:defRPr sz="3300" b="1">
                <a:solidFill>
                  <a:schemeClr val="lt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85" id="85"/>
          <p:cNvSpPr txBox="1"/>
          <p:nvPr>
            <p:ph type="body" idx="1"/>
          </p:nvPr>
        </p:nvSpPr>
        <p:spPr>
          <a:xfrm rot="-5400000">
            <a:off y="1508980" x="146758"/>
            <a:ext cy="581024" cx="301751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bIns="91425" tIns="91425" lIns="91425" anchor="ctr" anchorCtr="0" rIns="91425"/>
          <a:lstStyle>
            <a:lvl1pPr indent="0" algn="ctr" marL="0" rtl="0">
              <a:buClr>
                <a:schemeClr val="lt1"/>
              </a:buClr>
              <a:buNone/>
              <a:defRPr sz="1600" b="0">
                <a:solidFill>
                  <a:schemeClr val="lt1"/>
                </a:solidFill>
              </a:defRPr>
            </a:lvl1pPr>
            <a:lvl2pPr rtl="0">
              <a:buNone/>
              <a:defRPr sz="2000" b="1"/>
            </a:lvl2pPr>
            <a:lvl3pPr rtl="0">
              <a:buNone/>
              <a:defRPr sz="1800" b="1"/>
            </a:lvl3pPr>
            <a:lvl4pPr rtl="0">
              <a:buNone/>
              <a:defRPr sz="1600" b="1"/>
            </a:lvl4pPr>
            <a:lvl5pPr rtl="0">
              <a:buNone/>
              <a:defRPr sz="1600" b="1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86" id="86"/>
          <p:cNvSpPr txBox="1"/>
          <p:nvPr>
            <p:ph type="body" idx="2"/>
          </p:nvPr>
        </p:nvSpPr>
        <p:spPr>
          <a:xfrm rot="-5400000">
            <a:off y="4645372" x="146758"/>
            <a:ext cy="581024" cx="301751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bIns="91425" tIns="91425" lIns="91425" anchor="ctr" anchorCtr="0" rIns="91425"/>
          <a:lstStyle>
            <a:lvl1pPr indent="0" algn="ctr" marL="0" rtl="0">
              <a:buClr>
                <a:schemeClr val="lt1"/>
              </a:buClr>
              <a:buNone/>
              <a:defRPr sz="1600" b="0">
                <a:solidFill>
                  <a:schemeClr val="lt1"/>
                </a:solidFill>
              </a:defRPr>
            </a:lvl1pPr>
            <a:lvl2pPr rtl="0">
              <a:buNone/>
              <a:defRPr sz="2000" b="1"/>
            </a:lvl2pPr>
            <a:lvl3pPr rtl="0">
              <a:buNone/>
              <a:defRPr sz="1800" b="1"/>
            </a:lvl3pPr>
            <a:lvl4pPr rtl="0">
              <a:buNone/>
              <a:defRPr sz="1600" b="1"/>
            </a:lvl4pPr>
            <a:lvl5pPr rtl="0">
              <a:buNone/>
              <a:defRPr sz="1600" b="1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87" id="87"/>
          <p:cNvSpPr txBox="1"/>
          <p:nvPr>
            <p:ph type="body" idx="3"/>
          </p:nvPr>
        </p:nvSpPr>
        <p:spPr>
          <a:xfrm>
            <a:off y="290732" x="2022230"/>
            <a:ext cy="3017519" cx="68580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88" id="88"/>
          <p:cNvSpPr txBox="1"/>
          <p:nvPr>
            <p:ph type="body" idx="4"/>
          </p:nvPr>
        </p:nvSpPr>
        <p:spPr>
          <a:xfrm>
            <a:off y="3427123" x="2022230"/>
            <a:ext cy="3017519" cx="68580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theme" Id="rId5" Target="../theme/theme4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theme" Id="rId2" Target="../theme/theme3.xml"/><Relationship Type="http://schemas.openxmlformats.org/officeDocument/2006/relationships/slideLayout" Id="rId1" Target="../slideLayouts/slideLayout5.xml"/></Relationships>
</file>

<file path=ppt/slideMasters/_rels/slideMaster3.xml.rels><?xml version="1.0" encoding="UTF-8" standalone="yes"?><Relationships xmlns="http://schemas.openxmlformats.org/package/2006/relationships"><Relationship Type="http://schemas.openxmlformats.org/officeDocument/2006/relationships/theme" Id="rId2" Target="../theme/theme5.xml"/><Relationship Type="http://schemas.openxmlformats.org/officeDocument/2006/relationships/slideLayout" Id="rId1" Target="../slideLayouts/slideLayout6.xml"/></Relationships>
</file>

<file path=ppt/slideMasters/_rels/slideMaster4.xml.rels><?xml version="1.0" encoding="UTF-8" standalone="yes"?><Relationships xmlns="http://schemas.openxmlformats.org/package/2006/relationships"><Relationship Type="http://schemas.openxmlformats.org/officeDocument/2006/relationships/theme" Id="rId2" Target="../theme/theme8.xml"/><Relationship Type="http://schemas.openxmlformats.org/officeDocument/2006/relationships/slideLayout" Id="rId1" Target="../slideLayouts/slideLayout7.xml"/></Relationships>
</file>

<file path=ppt/slideMasters/_rels/slideMaster5.xml.rels><?xml version="1.0" encoding="UTF-8" standalone="yes"?><Relationships xmlns="http://schemas.openxmlformats.org/package/2006/relationships"><Relationship Type="http://schemas.openxmlformats.org/officeDocument/2006/relationships/theme" Id="rId2" Target="../theme/theme7.xml"/><Relationship Type="http://schemas.openxmlformats.org/officeDocument/2006/relationships/slideLayout" Id="rId1" Target="../slideLayouts/slideLayout8.xml"/></Relationships>
</file>

<file path=ppt/slideMasters/_rels/slideMaster6.xml.rels><?xml version="1.0" encoding="UTF-8" standalone="yes"?><Relationships xmlns="http://schemas.openxmlformats.org/package/2006/relationships"><Relationship Type="http://schemas.openxmlformats.org/officeDocument/2006/relationships/theme" Id="rId2" Target="../theme/theme2.xml"/><Relationship Type="http://schemas.openxmlformats.org/officeDocument/2006/relationships/slideLayout" Id="rId1" Target="../slideLayouts/slideLayout9.xml"/></Relationships>
</file>

<file path=ppt/slideMasters/_rels/slideMaster7.xml.rels><?xml version="1.0" encoding="UTF-8" standalone="yes"?><Relationships xmlns="http://schemas.openxmlformats.org/package/2006/relationships"><Relationship Type="http://schemas.openxmlformats.org/officeDocument/2006/relationships/theme" Id="rId2" Target="../theme/theme9.xml"/><Relationship Type="http://schemas.openxmlformats.org/officeDocument/2006/relationships/slideLayout" Id="rId1" Target="../slideLayouts/slideLayout10.xml"/></Relationships>
</file>

<file path=ppt/slideMasters/_rels/slideMaster8.xml.rels><?xml version="1.0" encoding="UTF-8" standalone="yes"?><Relationships xmlns="http://schemas.openxmlformats.org/package/2006/relationships"><Relationship Type="http://schemas.openxmlformats.org/officeDocument/2006/relationships/theme" Id="rId2" Target="../theme/theme10.xml"/><Relationship Type="http://schemas.openxmlformats.org/officeDocument/2006/relationships/slideLayout" Id="rId1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8" id="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" id="9"/>
          <p:cNvSpPr/>
          <p:nvPr/>
        </p:nvSpPr>
        <p:spPr>
          <a:xfrm>
            <a:off y="14286" x="6350"/>
            <a:ext cy="6837362" cx="9131300"/>
          </a:xfrm>
          <a:prstGeom prst="rtTriangle">
            <a:avLst/>
          </a:prstGeom>
          <a:gradFill>
            <a:gsLst>
              <a:gs pos="0">
                <a:srgbClr val="D2D2D2"/>
              </a:gs>
              <a:gs pos="69999">
                <a:srgbClr val="D2D2D2"/>
              </a:gs>
              <a:gs pos="100000">
                <a:srgbClr val="D2D2D2"/>
              </a:gs>
            </a:gsLst>
            <a:lin scaled="0" ang="7979999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10" id="10"/>
          <p:cNvCxnSpPr/>
          <p:nvPr/>
        </p:nvCxnSpPr>
        <p:spPr>
          <a:xfrm>
            <a:off y="6350" x="0"/>
            <a:ext cy="6845299" cx="9137650"/>
          </a:xfrm>
          <a:prstGeom prst="straightConnector1">
            <a:avLst/>
          </a:prstGeom>
          <a:noFill/>
          <a:ln w="9525" cap="rnd">
            <a:solidFill>
              <a:srgbClr val="BFBFBF">
                <a:alpha val="34509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11" id="11"/>
          <p:cNvCxnSpPr/>
          <p:nvPr/>
        </p:nvCxnSpPr>
        <p:spPr>
          <a:xfrm flipH="1">
            <a:off y="4948237" x="6469061"/>
            <a:ext cy="1900237" cx="2673350"/>
          </a:xfrm>
          <a:prstGeom prst="straightConnector1">
            <a:avLst/>
          </a:prstGeom>
          <a:noFill/>
          <a:ln w="9525" cap="rnd">
            <a:solidFill>
              <a:srgbClr val="C6C6C6">
                <a:alpha val="44705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sp>
        <p:nvSpPr>
          <p:cNvPr name="Shape 12" id="12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-2031" marR="0" algn="l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3" id="13"/>
          <p:cNvSpPr txBox="1"/>
          <p:nvPr>
            <p:ph type="body" idx="1"/>
          </p:nvPr>
        </p:nvSpPr>
        <p:spPr>
          <a:xfrm>
            <a:off y="1882775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marR="0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4310" marR="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8049" marR="0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marR="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42875" marR="0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6050" marR="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7607" marR="0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0175" marR="0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0175" marR="0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4" id="14"/>
          <p:cNvSpPr txBox="1"/>
          <p:nvPr>
            <p:ph type="dt" idx="10"/>
          </p:nvPr>
        </p:nvSpPr>
        <p:spPr>
          <a:xfrm>
            <a:off y="6481762" x="4791075"/>
            <a:ext cy="301624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5" id="15"/>
          <p:cNvSpPr txBox="1"/>
          <p:nvPr>
            <p:ph type="ftr" idx="11"/>
          </p:nvPr>
        </p:nvSpPr>
        <p:spPr>
          <a:xfrm>
            <a:off y="6481762" x="457200"/>
            <a:ext cy="301624" cx="4259262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6" id="16"/>
          <p:cNvSpPr txBox="1"/>
          <p:nvPr>
            <p:ph type="sldNum" idx="12"/>
          </p:nvPr>
        </p:nvSpPr>
        <p:spPr>
          <a:xfrm>
            <a:off y="6481762" x="7589836"/>
            <a:ext cy="301624" cx="50323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ctr" marL="0" rtl="0">
              <a:defRPr i="0" baseline="0" strike="noStrike" sz="12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26" id="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7" id="27"/>
          <p:cNvSpPr/>
          <p:nvPr/>
        </p:nvSpPr>
        <p:spPr>
          <a:xfrm>
            <a:off y="14286" x="6350"/>
            <a:ext cy="6837362" cx="9131300"/>
          </a:xfrm>
          <a:prstGeom prst="rtTriangle">
            <a:avLst/>
          </a:prstGeom>
          <a:gradFill>
            <a:gsLst>
              <a:gs pos="0">
                <a:srgbClr val="D2D2D2"/>
              </a:gs>
              <a:gs pos="69999">
                <a:srgbClr val="D2D2D2"/>
              </a:gs>
              <a:gs pos="100000">
                <a:srgbClr val="D2D2D2"/>
              </a:gs>
            </a:gsLst>
            <a:lin scaled="0" ang="7979999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28" id="28"/>
          <p:cNvCxnSpPr/>
          <p:nvPr/>
        </p:nvCxnSpPr>
        <p:spPr>
          <a:xfrm>
            <a:off y="6350" x="0"/>
            <a:ext cy="6845299" cx="9137650"/>
          </a:xfrm>
          <a:prstGeom prst="straightConnector1">
            <a:avLst/>
          </a:prstGeom>
          <a:noFill/>
          <a:ln w="9525" cap="rnd">
            <a:solidFill>
              <a:srgbClr val="BFBFBF">
                <a:alpha val="34509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29" id="29"/>
          <p:cNvCxnSpPr/>
          <p:nvPr/>
        </p:nvCxnSpPr>
        <p:spPr>
          <a:xfrm flipH="1">
            <a:off y="4948237" x="6469061"/>
            <a:ext cy="1900237" cx="2673350"/>
          </a:xfrm>
          <a:prstGeom prst="straightConnector1">
            <a:avLst/>
          </a:prstGeom>
          <a:noFill/>
          <a:ln w="9525" cap="rnd">
            <a:solidFill>
              <a:srgbClr val="C6C6C6">
                <a:alpha val="44705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sp>
        <p:nvSpPr>
          <p:cNvPr name="Shape 30" id="30"/>
          <p:cNvSpPr/>
          <p:nvPr/>
        </p:nvSpPr>
        <p:spPr>
          <a:xfrm rot="-5400000">
            <a:off y="5254624" x="7553324"/>
            <a:ext cy="1293811" cx="1893887"/>
          </a:xfrm>
          <a:prstGeom prst="triangle">
            <a:avLst>
              <a:gd name="adj" fmla="val 11086"/>
            </a:avLst>
          </a:prstGeom>
          <a:gradFill>
            <a:gsLst>
              <a:gs pos="0">
                <a:srgbClr val="B6004A"/>
              </a:gs>
              <a:gs pos="60000">
                <a:srgbClr val="FF0083"/>
              </a:gs>
              <a:gs pos="100000">
                <a:srgbClr val="FF69A4"/>
              </a:gs>
            </a:gsLst>
            <a:lin scaled="0" ang="15479999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1" id="31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-2031" marR="0" algn="l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32" id="32"/>
          <p:cNvSpPr txBox="1"/>
          <p:nvPr>
            <p:ph type="body" idx="1"/>
          </p:nvPr>
        </p:nvSpPr>
        <p:spPr>
          <a:xfrm>
            <a:off y="1882775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marR="0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4310" marR="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8049" marR="0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marR="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42875" marR="0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6050" marR="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7607" marR="0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0175" marR="0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0175" marR="0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 txBox="1"/>
          <p:nvPr>
            <p:ph type="dt" idx="10"/>
          </p:nvPr>
        </p:nvSpPr>
        <p:spPr>
          <a:xfrm>
            <a:off y="6011862" x="1371600"/>
            <a:ext cy="365125" cx="57912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r" marL="0" rtl="0">
              <a:defRPr i="0" baseline="0" strike="noStrike" sz="1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34" id="34"/>
          <p:cNvSpPr txBox="1"/>
          <p:nvPr>
            <p:ph type="ftr" idx="11"/>
          </p:nvPr>
        </p:nvSpPr>
        <p:spPr>
          <a:xfrm>
            <a:off y="5649912" x="1371600"/>
            <a:ext cy="365125" cx="57912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5" id="35"/>
          <p:cNvSpPr txBox="1"/>
          <p:nvPr>
            <p:ph type="sldNum" idx="12"/>
          </p:nvPr>
        </p:nvSpPr>
        <p:spPr>
          <a:xfrm>
            <a:off y="5753100" x="8391525"/>
            <a:ext cy="365125" cx="50323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3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2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0" id="40"/>
          <p:cNvSpPr/>
          <p:nvPr/>
        </p:nvSpPr>
        <p:spPr>
          <a:xfrm>
            <a:off y="14286" x="6350"/>
            <a:ext cy="6837362" cx="9131300"/>
          </a:xfrm>
          <a:prstGeom prst="rtTriangle">
            <a:avLst/>
          </a:prstGeom>
          <a:gradFill>
            <a:gsLst>
              <a:gs pos="0">
                <a:srgbClr val="D2D2D2"/>
              </a:gs>
              <a:gs pos="69999">
                <a:srgbClr val="D2D2D2"/>
              </a:gs>
              <a:gs pos="100000">
                <a:srgbClr val="D2D2D2"/>
              </a:gs>
            </a:gsLst>
            <a:lin scaled="0" ang="7979999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41" id="41"/>
          <p:cNvCxnSpPr/>
          <p:nvPr/>
        </p:nvCxnSpPr>
        <p:spPr>
          <a:xfrm>
            <a:off y="6350" x="0"/>
            <a:ext cy="6845299" cx="9137650"/>
          </a:xfrm>
          <a:prstGeom prst="straightConnector1">
            <a:avLst/>
          </a:prstGeom>
          <a:noFill/>
          <a:ln w="9525" cap="rnd">
            <a:solidFill>
              <a:srgbClr val="BFBFBF">
                <a:alpha val="34509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42" id="42"/>
          <p:cNvCxnSpPr/>
          <p:nvPr/>
        </p:nvCxnSpPr>
        <p:spPr>
          <a:xfrm flipH="1">
            <a:off y="4948237" x="6469061"/>
            <a:ext cy="1900237" cx="2673350"/>
          </a:xfrm>
          <a:prstGeom prst="straightConnector1">
            <a:avLst/>
          </a:prstGeom>
          <a:noFill/>
          <a:ln w="9525" cap="rnd">
            <a:solidFill>
              <a:srgbClr val="C6C6C6">
                <a:alpha val="44705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sp>
        <p:nvSpPr>
          <p:cNvPr name="Shape 43" id="43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-2031" marR="0" algn="l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44" id="44"/>
          <p:cNvSpPr txBox="1"/>
          <p:nvPr>
            <p:ph type="body" idx="1"/>
          </p:nvPr>
        </p:nvSpPr>
        <p:spPr>
          <a:xfrm>
            <a:off y="1882775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marR="0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4310" marR="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8049" marR="0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marR="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42875" marR="0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6050" marR="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7607" marR="0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0175" marR="0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0175" marR="0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5" id="45"/>
          <p:cNvSpPr txBox="1"/>
          <p:nvPr>
            <p:ph type="dt" idx="10"/>
          </p:nvPr>
        </p:nvSpPr>
        <p:spPr>
          <a:xfrm>
            <a:off y="6480175" x="4791075"/>
            <a:ext cy="301624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46" id="46"/>
          <p:cNvSpPr txBox="1"/>
          <p:nvPr>
            <p:ph type="ftr" idx="11"/>
          </p:nvPr>
        </p:nvSpPr>
        <p:spPr>
          <a:xfrm>
            <a:off y="6481762" x="457200"/>
            <a:ext cy="300036" cx="4259262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7" id="47"/>
          <p:cNvSpPr txBox="1"/>
          <p:nvPr>
            <p:ph type="sldNum" idx="12"/>
          </p:nvPr>
        </p:nvSpPr>
        <p:spPr>
          <a:xfrm>
            <a:off y="6481762" x="7589836"/>
            <a:ext cy="301624" cx="50323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ctr" marL="0" rtl="0">
              <a:defRPr i="0" baseline="0" strike="noStrike" sz="12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3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0000"/>
            </a:gs>
            <a:gs pos="60000">
              <a:srgbClr val="000000"/>
            </a:gs>
            <a:gs pos="100000">
              <a:srgbClr val="6C6C6C"/>
            </a:gs>
          </a:gsLst>
          <a:lin scaled="0" ang="5400000"/>
        </a:gradFill>
      </p:bgPr>
    </p:bg>
    <p:spTree>
      <p:nvGrpSpPr>
        <p:cNvPr name="Shape 51" id="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" id="52"/>
          <p:cNvSpPr/>
          <p:nvPr/>
        </p:nvSpPr>
        <p:spPr>
          <a:xfrm rot="10800000" flipH="1">
            <a:off y="6349" x="6350"/>
            <a:ext cy="6837362" cx="9131300"/>
          </a:xfrm>
          <a:prstGeom prst="rtTriangle">
            <a:avLst/>
          </a:prstGeom>
          <a:gradFill>
            <a:gsLst>
              <a:gs pos="0">
                <a:srgbClr val="D2D2D2"/>
              </a:gs>
              <a:gs pos="69999">
                <a:srgbClr val="D2D2D2"/>
              </a:gs>
              <a:gs pos="100000">
                <a:srgbClr val="D2D2D2"/>
              </a:gs>
            </a:gsLst>
            <a:lin scaled="0" ang="7979999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53" id="53"/>
          <p:cNvSpPr/>
          <p:nvPr/>
        </p:nvSpPr>
        <p:spPr>
          <a:xfrm rot="-5400000" flipH="1">
            <a:off y="309562" x="7553324"/>
            <a:ext cy="1293811" cx="1893887"/>
          </a:xfrm>
          <a:prstGeom prst="triangle">
            <a:avLst>
              <a:gd name="adj" fmla="val 11086"/>
            </a:avLst>
          </a:prstGeom>
          <a:gradFill>
            <a:gsLst>
              <a:gs pos="0">
                <a:srgbClr val="B6004A"/>
              </a:gs>
              <a:gs pos="60000">
                <a:srgbClr val="FF0083"/>
              </a:gs>
              <a:gs pos="100000">
                <a:srgbClr val="FF69A4"/>
              </a:gs>
            </a:gsLst>
            <a:lin scaled="0" ang="15479999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54" id="54"/>
          <p:cNvCxnSpPr/>
          <p:nvPr/>
        </p:nvCxnSpPr>
        <p:spPr>
          <a:xfrm rot="10800000">
            <a:off y="9524" x="6469061"/>
            <a:ext cy="1900237" cx="2673350"/>
          </a:xfrm>
          <a:prstGeom prst="straightConnector1">
            <a:avLst/>
          </a:prstGeom>
          <a:noFill/>
          <a:ln w="9525" cap="rnd">
            <a:solidFill>
              <a:srgbClr val="C6C6C6">
                <a:alpha val="44705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55" id="55"/>
          <p:cNvCxnSpPr/>
          <p:nvPr/>
        </p:nvCxnSpPr>
        <p:spPr>
          <a:xfrm rot="10800000" flipH="1">
            <a:off y="6350" x="0"/>
            <a:ext cy="6845299" cx="9137650"/>
          </a:xfrm>
          <a:prstGeom prst="straightConnector1">
            <a:avLst/>
          </a:prstGeom>
          <a:noFill/>
          <a:ln w="9525" cap="rnd">
            <a:solidFill>
              <a:srgbClr val="BFBFBF">
                <a:alpha val="34509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sp>
        <p:nvSpPr>
          <p:cNvPr name="Shape 56" id="56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-2031" marR="0" algn="l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57" id="57"/>
          <p:cNvSpPr txBox="1"/>
          <p:nvPr>
            <p:ph type="body" idx="1"/>
          </p:nvPr>
        </p:nvSpPr>
        <p:spPr>
          <a:xfrm>
            <a:off y="1882775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marR="0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4310" marR="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8049" marR="0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marR="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42875" marR="0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6050" marR="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7607" marR="0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0175" marR="0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0175" marR="0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8" id="58"/>
          <p:cNvSpPr txBox="1"/>
          <p:nvPr>
            <p:ph type="dt" idx="10"/>
          </p:nvPr>
        </p:nvSpPr>
        <p:spPr>
          <a:xfrm>
            <a:off y="6477000" x="6956425"/>
            <a:ext cy="304799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59" id="59"/>
          <p:cNvSpPr txBox="1"/>
          <p:nvPr>
            <p:ph type="ftr" idx="11"/>
          </p:nvPr>
        </p:nvSpPr>
        <p:spPr>
          <a:xfrm>
            <a:off y="6481762" x="2619375"/>
            <a:ext cy="300036" cx="426084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0" id="60"/>
          <p:cNvSpPr txBox="1"/>
          <p:nvPr>
            <p:ph type="sldNum" idx="12"/>
          </p:nvPr>
        </p:nvSpPr>
        <p:spPr>
          <a:xfrm>
            <a:off y="809625" x="8450261"/>
            <a:ext cy="300036" cx="50323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ctr" marL="0" rtl="0">
              <a:defRPr i="0" baseline="0" strike="noStrike" sz="12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/>
          <p:nvPr/>
        </p:nvSpPr>
        <p:spPr>
          <a:xfrm>
            <a:off y="14286" x="6350"/>
            <a:ext cy="6837362" cx="9131300"/>
          </a:xfrm>
          <a:prstGeom prst="rtTriangle">
            <a:avLst/>
          </a:prstGeom>
          <a:gradFill>
            <a:gsLst>
              <a:gs pos="0">
                <a:srgbClr val="D2D2D2"/>
              </a:gs>
              <a:gs pos="69999">
                <a:srgbClr val="D2D2D2"/>
              </a:gs>
              <a:gs pos="100000">
                <a:srgbClr val="D2D2D2"/>
              </a:gs>
            </a:gsLst>
            <a:lin scaled="0" ang="7979999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66" id="66"/>
          <p:cNvCxnSpPr/>
          <p:nvPr/>
        </p:nvCxnSpPr>
        <p:spPr>
          <a:xfrm>
            <a:off y="6350" x="0"/>
            <a:ext cy="6845299" cx="9137650"/>
          </a:xfrm>
          <a:prstGeom prst="straightConnector1">
            <a:avLst/>
          </a:prstGeom>
          <a:noFill/>
          <a:ln w="9525" cap="rnd">
            <a:solidFill>
              <a:srgbClr val="BFBFBF">
                <a:alpha val="34509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cxnSp>
        <p:nvCxnSpPr>
          <p:cNvPr name="Shape 67" id="67"/>
          <p:cNvCxnSpPr/>
          <p:nvPr/>
        </p:nvCxnSpPr>
        <p:spPr>
          <a:xfrm flipH="1">
            <a:off y="4948237" x="6469061"/>
            <a:ext cy="1900237" cx="2673350"/>
          </a:xfrm>
          <a:prstGeom prst="straightConnector1">
            <a:avLst/>
          </a:prstGeom>
          <a:noFill/>
          <a:ln w="9525" cap="rnd">
            <a:solidFill>
              <a:srgbClr val="C6C6C6">
                <a:alpha val="44705"/>
              </a:srgbClr>
            </a:solidFill>
            <a:prstDash val="solid"/>
            <a:miter/>
            <a:headEnd len="med" type="none" w="med"/>
            <a:tailEnd len="med" type="none" w="med"/>
          </a:ln>
        </p:spPr>
      </p:cxnSp>
      <p:sp>
        <p:nvSpPr>
          <p:cNvPr name="Shape 68" id="68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-2031" marR="0" algn="l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69" id="69"/>
          <p:cNvSpPr txBox="1"/>
          <p:nvPr>
            <p:ph type="body" idx="1"/>
          </p:nvPr>
        </p:nvSpPr>
        <p:spPr>
          <a:xfrm>
            <a:off y="1882775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marR="0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4310" marR="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8049" marR="0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marR="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42875" marR="0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6050" marR="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7607" marR="0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0175" marR="0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0175" marR="0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0" id="70"/>
          <p:cNvSpPr txBox="1"/>
          <p:nvPr>
            <p:ph type="dt" idx="10"/>
          </p:nvPr>
        </p:nvSpPr>
        <p:spPr>
          <a:xfrm>
            <a:off y="6481762" x="4791075"/>
            <a:ext cy="301624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1" id="71"/>
          <p:cNvSpPr txBox="1"/>
          <p:nvPr>
            <p:ph type="ftr" idx="11"/>
          </p:nvPr>
        </p:nvSpPr>
        <p:spPr>
          <a:xfrm>
            <a:off y="6481762" x="457200"/>
            <a:ext cy="301624" cx="4259262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2" id="72"/>
          <p:cNvSpPr txBox="1"/>
          <p:nvPr>
            <p:ph type="sldNum" idx="12"/>
          </p:nvPr>
        </p:nvSpPr>
        <p:spPr>
          <a:xfrm>
            <a:off y="6481762" x="7589836"/>
            <a:ext cy="301624" cx="50323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ctr" marL="0" rtl="0">
              <a:defRPr i="0" baseline="0" strike="noStrike" sz="12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5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77" id="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8" id="78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-2031" marR="0" algn="l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9" id="79"/>
          <p:cNvSpPr txBox="1"/>
          <p:nvPr>
            <p:ph type="body" idx="1"/>
          </p:nvPr>
        </p:nvSpPr>
        <p:spPr>
          <a:xfrm>
            <a:off y="1882775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marR="0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4310" marR="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8049" marR="0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marR="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42875" marR="0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6050" marR="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7607" marR="0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0175" marR="0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0175" marR="0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0" id="80"/>
          <p:cNvSpPr txBox="1"/>
          <p:nvPr>
            <p:ph type="dt" idx="10"/>
          </p:nvPr>
        </p:nvSpPr>
        <p:spPr>
          <a:xfrm>
            <a:off y="6481762" x="4791075"/>
            <a:ext cy="301624" cx="2130424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81" id="81"/>
          <p:cNvSpPr txBox="1"/>
          <p:nvPr>
            <p:ph type="ftr" idx="11"/>
          </p:nvPr>
        </p:nvSpPr>
        <p:spPr>
          <a:xfrm>
            <a:off y="6481762" x="457200"/>
            <a:ext cy="301624" cx="426084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2" id="82"/>
          <p:cNvSpPr txBox="1"/>
          <p:nvPr>
            <p:ph type="sldNum" idx="12"/>
          </p:nvPr>
        </p:nvSpPr>
        <p:spPr>
          <a:xfrm>
            <a:off y="6483350" x="7589836"/>
            <a:ext cy="301624" cx="50323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ctr" marL="0" rtl="0">
              <a:defRPr i="0" baseline="0" strike="noStrike" sz="12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6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89" id="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0" id="90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-2031" marR="0" algn="l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91" id="91"/>
          <p:cNvSpPr txBox="1"/>
          <p:nvPr>
            <p:ph type="body" idx="1"/>
          </p:nvPr>
        </p:nvSpPr>
        <p:spPr>
          <a:xfrm>
            <a:off y="1882775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marR="0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4310" marR="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8049" marR="0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marR="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42875" marR="0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6050" marR="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7607" marR="0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0175" marR="0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0175" marR="0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2" id="92"/>
          <p:cNvSpPr txBox="1"/>
          <p:nvPr>
            <p:ph type="dt" idx="10"/>
          </p:nvPr>
        </p:nvSpPr>
        <p:spPr>
          <a:xfrm>
            <a:off y="6556375" x="6278562"/>
            <a:ext cy="301624" cx="213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93" id="93"/>
          <p:cNvSpPr txBox="1"/>
          <p:nvPr>
            <p:ph type="ftr" idx="11"/>
          </p:nvPr>
        </p:nvSpPr>
        <p:spPr>
          <a:xfrm>
            <a:off y="6556375" x="1135062"/>
            <a:ext cy="301624" cx="51434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4" id="94"/>
          <p:cNvSpPr txBox="1"/>
          <p:nvPr>
            <p:ph type="sldNum" idx="12"/>
          </p:nvPr>
        </p:nvSpPr>
        <p:spPr>
          <a:xfrm>
            <a:off y="6556375" x="8410575"/>
            <a:ext cy="301624" cx="50323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ctr" marL="0" rtl="0">
              <a:defRPr i="0" baseline="0" strike="noStrike" sz="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7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000000"/>
            </a:gs>
            <a:gs pos="60000">
              <a:srgbClr val="000000"/>
            </a:gs>
            <a:gs pos="100000">
              <a:srgbClr val="6C6C6C"/>
            </a:gs>
          </a:gsLst>
          <a:lin scaled="0" ang="5400000"/>
        </a:gradFill>
      </p:bgPr>
    </p:bg>
    <p:spTree>
      <p:nvGrpSpPr>
        <p:cNvPr name="Shape 99" id="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0" id="100"/>
          <p:cNvSpPr txBox="1"/>
          <p:nvPr>
            <p:ph type="title"/>
          </p:nvPr>
        </p:nvSpPr>
        <p:spPr>
          <a:xfrm>
            <a:off y="268287" x="457200"/>
            <a:ext cy="1398587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-2031" marR="0" algn="l" marL="484632" rtl="0">
              <a:spcBef>
                <a:spcPts val="0"/>
              </a:spcBef>
              <a:buClr>
                <a:srgbClr val="FE91BF"/>
              </a:buClr>
              <a:buFont typeface="Arial"/>
              <a:buNone/>
              <a:defRPr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01" id="101"/>
          <p:cNvSpPr txBox="1"/>
          <p:nvPr>
            <p:ph type="body" idx="1"/>
          </p:nvPr>
        </p:nvSpPr>
        <p:spPr>
          <a:xfrm>
            <a:off y="1882775" x="457200"/>
            <a:ext cy="4572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92481" marR="0" algn="l" marL="448056" rtl="0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94310" marR="0" algn="l" marL="822960" rtl="0">
              <a:spcBef>
                <a:spcPts val="520"/>
              </a:spcBef>
              <a:buClr>
                <a:schemeClr val="accent1"/>
              </a:buClr>
              <a:buFont typeface="Arial"/>
              <a:buChar char="•"/>
              <a:defRPr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8049" marR="0" algn="l" marL="1106424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9700" marR="0" algn="l" marL="1371600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 i="0" baseline="0" strike="noStrike" sz="2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42875" marR="0" algn="l" marL="1600200" rtl="0">
              <a:spcBef>
                <a:spcPts val="380"/>
              </a:spcBef>
              <a:buClr>
                <a:srgbClr val="FFA2C9"/>
              </a:buClr>
              <a:buFont typeface="Arial"/>
              <a:buChar char="•"/>
              <a:defRPr i="0" baseline="0" strike="noStrike" sz="1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46050" marR="0" algn="l" marL="1828800" rtl="0">
              <a:spcBef>
                <a:spcPts val="360"/>
              </a:spcBef>
              <a:buClr>
                <a:srgbClr val="FFA2C9"/>
              </a:buClr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7607" marR="0" algn="l" marL="2084832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0175" marR="0" algn="l" marL="22860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0175" marR="0" algn="l" marL="2514600" rtl="0">
              <a:spcBef>
                <a:spcPts val="320"/>
              </a:spcBef>
              <a:buClr>
                <a:srgbClr val="FFA2C9"/>
              </a:buClr>
              <a:buFont typeface="Arial"/>
              <a:buChar char="•"/>
              <a:defRPr i="0" baseline="0" strike="noStrike" sz="1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2" id="102"/>
          <p:cNvSpPr txBox="1"/>
          <p:nvPr>
            <p:ph type="dt" idx="10"/>
          </p:nvPr>
        </p:nvSpPr>
        <p:spPr>
          <a:xfrm>
            <a:off y="6556375" x="6108700"/>
            <a:ext cy="301624" cx="210184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103" id="103"/>
          <p:cNvSpPr txBox="1"/>
          <p:nvPr>
            <p:ph type="ftr" idx="11"/>
          </p:nvPr>
        </p:nvSpPr>
        <p:spPr>
          <a:xfrm>
            <a:off y="6557961" x="1169987"/>
            <a:ext cy="301624" cx="494823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4" id="104"/>
          <p:cNvSpPr txBox="1"/>
          <p:nvPr>
            <p:ph type="sldNum" idx="12"/>
          </p:nvPr>
        </p:nvSpPr>
        <p:spPr>
          <a:xfrm>
            <a:off y="6556375" x="8216900"/>
            <a:ext cy="301624" cx="36671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ctr" marL="0" rtl="0">
              <a:defRPr i="0" baseline="0" strike="noStrike" sz="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6.xml"/><Relationship Type="http://schemas.openxmlformats.org/officeDocument/2006/relationships/image" Id="rId4" Target="../media/image03.jpg"/><Relationship Type="http://schemas.openxmlformats.org/officeDocument/2006/relationships/image" Id="rId3" Target="../media/image02.jpg"/><Relationship Type="http://schemas.openxmlformats.org/officeDocument/2006/relationships/image" Id="rId6" Target="../media/image01.jpg"/><Relationship Type="http://schemas.openxmlformats.org/officeDocument/2006/relationships/image" Id="rId5" Target="../media/image04.jpg"/><Relationship Type="http://schemas.openxmlformats.org/officeDocument/2006/relationships/image" Id="rId7" Target="../media/image00.jp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8.xml"/><Relationship Type="http://schemas.openxmlformats.org/officeDocument/2006/relationships/image" Id="rId4" Target="../media/image08.jpg"/><Relationship Type="http://schemas.openxmlformats.org/officeDocument/2006/relationships/image" Id="rId3" Target="../media/image06.jpg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8.xml"/><Relationship Type="http://schemas.openxmlformats.org/officeDocument/2006/relationships/image" Id="rId4" Target="../media/image05.jpg"/><Relationship Type="http://schemas.openxmlformats.org/officeDocument/2006/relationships/image" Id="rId3" Target="../media/image07.jpg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8.xml"/><Relationship Type="http://schemas.openxmlformats.org/officeDocument/2006/relationships/image" Id="rId4" Target="../media/image09.jpg"/><Relationship Type="http://schemas.openxmlformats.org/officeDocument/2006/relationships/image" Id="rId3" Target="../media/image10.jpg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8.xml"/><Relationship Type="http://schemas.openxmlformats.org/officeDocument/2006/relationships/image" Id="rId3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109" id="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0" id="110"/>
          <p:cNvSpPr txBox="1"/>
          <p:nvPr>
            <p:ph type="title"/>
          </p:nvPr>
        </p:nvSpPr>
        <p:spPr>
          <a:xfrm>
            <a:off y="267493" x="457200"/>
            <a:ext cy="1399031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-2031" marR="0" algn="ctr" marL="484632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91BF"/>
              </a:buClr>
              <a:buSzPct val="25000"/>
              <a:buFont typeface="Arial"/>
              <a:buNone/>
            </a:pPr>
            <a:r>
              <a:rPr lang="es_ES"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rPr>
              <a:t>FEM EXPERIMENTS	</a:t>
            </a:r>
          </a:p>
        </p:txBody>
      </p:sp>
      <p:sp>
        <p:nvSpPr>
          <p:cNvPr name="Shape 111" id="111"/>
          <p:cNvSpPr/>
          <p:nvPr/>
        </p:nvSpPr>
        <p:spPr>
          <a:xfrm>
            <a:off y="1965325" x="498475"/>
            <a:ext cy="1781174" cx="23748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12" id="112"/>
          <p:cNvSpPr/>
          <p:nvPr/>
        </p:nvSpPr>
        <p:spPr>
          <a:xfrm>
            <a:off y="1965325" x="6242050"/>
            <a:ext cy="1768474" cx="235743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113" id="113"/>
          <p:cNvSpPr/>
          <p:nvPr/>
        </p:nvSpPr>
        <p:spPr>
          <a:xfrm>
            <a:off y="4365625" x="6281737"/>
            <a:ext cy="1738311" cx="231775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name="Shape 114" id="114"/>
          <p:cNvSpPr/>
          <p:nvPr/>
        </p:nvSpPr>
        <p:spPr>
          <a:xfrm>
            <a:off y="4333875" x="468312"/>
            <a:ext cy="1770061" cx="235902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name="Shape 115" id="115"/>
          <p:cNvSpPr/>
          <p:nvPr/>
        </p:nvSpPr>
        <p:spPr>
          <a:xfrm>
            <a:off y="3357562" x="3473450"/>
            <a:ext cy="1646236" cx="21971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119" id="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0" id="120"/>
          <p:cNvSpPr txBox="1"/>
          <p:nvPr>
            <p:ph type="title"/>
          </p:nvPr>
        </p:nvSpPr>
        <p:spPr>
          <a:xfrm>
            <a:off y="267493" x="457200"/>
            <a:ext cy="1399031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91BF"/>
              </a:buClr>
              <a:buSzPct val="25000"/>
              <a:buFont typeface="Arial"/>
              <a:buNone/>
            </a:pPr>
            <a:r>
              <a:rPr lang="es_ES"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rPr>
              <a:t>LA CLOROFIL· LA</a:t>
            </a:r>
          </a:p>
        </p:txBody>
      </p:sp>
      <p:sp>
        <p:nvSpPr>
          <p:cNvPr name="Shape 121" id="121"/>
          <p:cNvSpPr txBox="1"/>
          <p:nvPr>
            <p:ph type="body" idx="1"/>
          </p:nvPr>
        </p:nvSpPr>
        <p:spPr>
          <a:xfrm>
            <a:off y="1722436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Aixafem l’enciam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122" id="122"/>
          <p:cNvSpPr txBox="1"/>
          <p:nvPr>
            <p:ph type="body" idx="2"/>
          </p:nvPr>
        </p:nvSpPr>
        <p:spPr>
          <a:xfrm>
            <a:off y="1722436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 clorofil·la puja al paper de filtre i també es veuen altres pigments (groc)</a:t>
            </a:r>
          </a:p>
        </p:txBody>
      </p:sp>
      <p:sp>
        <p:nvSpPr>
          <p:cNvPr name="Shape 123" id="123"/>
          <p:cNvSpPr/>
          <p:nvPr/>
        </p:nvSpPr>
        <p:spPr>
          <a:xfrm>
            <a:off y="2997200" x="250825"/>
            <a:ext cy="2952750" cx="3937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24" id="124"/>
          <p:cNvSpPr/>
          <p:nvPr/>
        </p:nvSpPr>
        <p:spPr>
          <a:xfrm>
            <a:off y="2898775" x="4572000"/>
            <a:ext cy="3051174" cx="40671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128" id="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9" id="129"/>
          <p:cNvSpPr txBox="1"/>
          <p:nvPr>
            <p:ph type="title"/>
          </p:nvPr>
        </p:nvSpPr>
        <p:spPr>
          <a:xfrm>
            <a:off y="267493" x="457200"/>
            <a:ext cy="1399031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91BF"/>
              </a:buClr>
              <a:buSzPct val="25000"/>
              <a:buFont typeface="Arial"/>
              <a:buNone/>
            </a:pPr>
            <a:r>
              <a:rPr lang="es_ES"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rPr>
              <a:t>L’ARBRE DE COLORS</a:t>
            </a:r>
          </a:p>
        </p:txBody>
      </p:sp>
      <p:sp>
        <p:nvSpPr>
          <p:cNvPr name="Shape 130" id="130"/>
          <p:cNvSpPr txBox="1"/>
          <p:nvPr>
            <p:ph type="body" idx="1"/>
          </p:nvPr>
        </p:nvSpPr>
        <p:spPr>
          <a:xfrm>
            <a:off y="1722436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 el paper de filtre el lligues amb  escuradents, el pintes una mica i el fiques amb aigua: </a:t>
            </a:r>
          </a:p>
          <a:p>
            <a:r>
              <a:t/>
            </a:r>
          </a:p>
        </p:txBody>
      </p:sp>
      <p:sp>
        <p:nvSpPr>
          <p:cNvPr name="Shape 131" id="131"/>
          <p:cNvSpPr txBox="1"/>
          <p:nvPr>
            <p:ph type="body" idx="2"/>
          </p:nvPr>
        </p:nvSpPr>
        <p:spPr>
          <a:xfrm>
            <a:off y="1722436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Cada vegada puja més aigua pels escuradents. Sembla un  ascensor!!</a:t>
            </a:r>
          </a:p>
        </p:txBody>
      </p:sp>
      <p:sp>
        <p:nvSpPr>
          <p:cNvPr name="Shape 132" id="132"/>
          <p:cNvSpPr/>
          <p:nvPr/>
        </p:nvSpPr>
        <p:spPr>
          <a:xfrm>
            <a:off y="3573462" x="4932362"/>
            <a:ext cy="2779712" cx="37068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33" id="133"/>
          <p:cNvSpPr/>
          <p:nvPr/>
        </p:nvSpPr>
        <p:spPr>
          <a:xfrm>
            <a:off y="3933825" x="827087"/>
            <a:ext cy="2725737" cx="363696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137" id="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8" id="138"/>
          <p:cNvSpPr txBox="1"/>
          <p:nvPr>
            <p:ph type="title"/>
          </p:nvPr>
        </p:nvSpPr>
        <p:spPr>
          <a:xfrm>
            <a:off y="267493" x="457200"/>
            <a:ext cy="1399031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91BF"/>
              </a:buClr>
              <a:buSzPct val="25000"/>
              <a:buFont typeface="Arial"/>
              <a:buNone/>
            </a:pPr>
            <a:r>
              <a:rPr lang="es_ES"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rPr>
              <a:t>L’API ASCENSOR</a:t>
            </a:r>
          </a:p>
        </p:txBody>
      </p:sp>
      <p:sp>
        <p:nvSpPr>
          <p:cNvPr name="Shape 139" id="139"/>
          <p:cNvSpPr txBox="1"/>
          <p:nvPr>
            <p:ph type="body" idx="1"/>
          </p:nvPr>
        </p:nvSpPr>
        <p:spPr>
          <a:xfrm>
            <a:off y="1722436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 en un got i fiques colorant de colors:  </a:t>
            </a:r>
          </a:p>
        </p:txBody>
      </p:sp>
      <p:sp>
        <p:nvSpPr>
          <p:cNvPr name="Shape 140" id="140"/>
          <p:cNvSpPr/>
          <p:nvPr/>
        </p:nvSpPr>
        <p:spPr>
          <a:xfrm>
            <a:off y="2997200" x="323850"/>
            <a:ext cy="3105149" cx="41401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41" id="141"/>
          <p:cNvSpPr txBox="1"/>
          <p:nvPr>
            <p:ph type="body" idx="2"/>
          </p:nvPr>
        </p:nvSpPr>
        <p:spPr>
          <a:xfrm>
            <a:off y="1722436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 continues aguantant l’api es queda del color del colorant. Puja pels vasos conductors.</a:t>
            </a:r>
          </a:p>
        </p:txBody>
      </p:sp>
      <p:sp>
        <p:nvSpPr>
          <p:cNvPr name="Shape 142" id="142"/>
          <p:cNvSpPr/>
          <p:nvPr/>
        </p:nvSpPr>
        <p:spPr>
          <a:xfrm>
            <a:off y="3352800" x="5435600"/>
            <a:ext cy="2749550" cx="206216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474747"/>
            </a:gs>
            <a:gs pos="60000">
              <a:srgbClr val="626262"/>
            </a:gs>
            <a:gs pos="100000">
              <a:srgbClr val="8C8C8C"/>
            </a:gs>
          </a:gsLst>
          <a:lin scaled="0" ang="5400000"/>
        </a:gradFill>
      </p:bgPr>
    </p:bg>
    <p:spTree>
      <p:nvGrpSpPr>
        <p:cNvPr name="Shape 147" id="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8" id="148"/>
          <p:cNvSpPr txBox="1"/>
          <p:nvPr>
            <p:ph type="title"/>
          </p:nvPr>
        </p:nvSpPr>
        <p:spPr>
          <a:xfrm>
            <a:off y="267493" x="457200"/>
            <a:ext cy="1399031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91BF"/>
              </a:buClr>
              <a:buSzPct val="25000"/>
              <a:buFont typeface="Arial"/>
              <a:buNone/>
            </a:pPr>
            <a:r>
              <a:rPr lang="es_ES" i="0" baseline="0" strike="noStrike" sz="4200" b="0" cap="none" u="none">
                <a:solidFill>
                  <a:srgbClr val="FE91BF"/>
                </a:solidFill>
                <a:latin typeface="Arial"/>
                <a:ea typeface="Arial"/>
                <a:cs typeface="Arial"/>
                <a:sym typeface="Arial"/>
              </a:rPr>
              <a:t> EL PAPER MÉS ABSORBENT</a:t>
            </a:r>
          </a:p>
        </p:txBody>
      </p:sp>
      <p:sp>
        <p:nvSpPr>
          <p:cNvPr name="Shape 149" id="149"/>
          <p:cNvSpPr txBox="1"/>
          <p:nvPr>
            <p:ph type="body" idx="1"/>
          </p:nvPr>
        </p:nvSpPr>
        <p:spPr>
          <a:xfrm>
            <a:off y="1722436" x="457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 en un got i poses colorant, i en un llapis i lligues paper de filtre: ho absorveix </a:t>
            </a:r>
          </a:p>
        </p:txBody>
      </p:sp>
      <p:sp>
        <p:nvSpPr>
          <p:cNvPr name="Shape 150" id="150"/>
          <p:cNvSpPr txBox="1"/>
          <p:nvPr>
            <p:ph type="body" idx="2"/>
          </p:nvPr>
        </p:nvSpPr>
        <p:spPr>
          <a:xfrm>
            <a:off y="1722436" x="4648200"/>
            <a:ext cy="4525961" cx="40385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 paper de filtre absorveix més!!</a:t>
            </a:r>
          </a:p>
          <a:p>
            <a:pPr indent="0" marR="0" algn="l" marL="0" rtl="0" lvl="0">
              <a:buSzPct val="25000"/>
              <a:buNone/>
            </a:pPr>
            <a:r>
              <a:rPr lang="es_ES" i="0" baseline="0" strike="noStrike" sz="26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Té més quantitat de cel.lulosa.</a:t>
            </a:r>
          </a:p>
        </p:txBody>
      </p:sp>
      <p:sp>
        <p:nvSpPr>
          <p:cNvPr name="Shape 151" id="151"/>
          <p:cNvSpPr/>
          <p:nvPr/>
        </p:nvSpPr>
        <p:spPr>
          <a:xfrm>
            <a:off y="3429000" x="2268536"/>
            <a:ext cy="3159124" cx="421163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xmlns:r="http://schemas.openxmlformats.org/officeDocument/2006/relationships">
  <a:themeElements>
    <a:clrScheme name="7_Brío 1">
      <a:dk1>
        <a:srgbClr val="FFFFFF"/>
      </a:dk1>
      <a:lt1>
        <a:srgbClr val="000000"/>
      </a:lt1>
      <a:dk2>
        <a:srgbClr val="D2D2D2"/>
      </a:dk2>
      <a:lt2>
        <a:srgbClr val="666666"/>
      </a:lt2>
      <a:accent1>
        <a:srgbClr val="FF388C"/>
      </a:accent1>
      <a:accent2>
        <a:srgbClr val="E40059"/>
      </a:accent2>
      <a:accent3>
        <a:srgbClr val="000000"/>
      </a:accent3>
      <a:accent4>
        <a:srgbClr val="FF388C"/>
      </a:accent4>
      <a:accent5>
        <a:srgbClr val="E40059"/>
      </a:accent5>
      <a:accent6>
        <a:srgbClr val="000000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5_Brío 1">
      <a:dk1>
        <a:srgbClr val="FFFFFF"/>
      </a:dk1>
      <a:lt1>
        <a:srgbClr val="000000"/>
      </a:lt1>
      <a:dk2>
        <a:srgbClr val="D2D2D2"/>
      </a:dk2>
      <a:lt2>
        <a:srgbClr val="666666"/>
      </a:lt2>
      <a:accent1>
        <a:srgbClr val="FF388C"/>
      </a:accent1>
      <a:accent2>
        <a:srgbClr val="E40059"/>
      </a:accent2>
      <a:accent3>
        <a:srgbClr val="000000"/>
      </a:accent3>
      <a:accent4>
        <a:srgbClr val="FF388C"/>
      </a:accent4>
      <a:accent5>
        <a:srgbClr val="E40059"/>
      </a:accent5>
      <a:accent6>
        <a:srgbClr val="000000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1_Brío 1">
      <a:dk1>
        <a:srgbClr val="FFFFFF"/>
      </a:dk1>
      <a:lt1>
        <a:srgbClr val="000000"/>
      </a:lt1>
      <a:dk2>
        <a:srgbClr val="D2D2D2"/>
      </a:dk2>
      <a:lt2>
        <a:srgbClr val="666666"/>
      </a:lt2>
      <a:accent1>
        <a:srgbClr val="FF388C"/>
      </a:accent1>
      <a:accent2>
        <a:srgbClr val="E40059"/>
      </a:accent2>
      <a:accent3>
        <a:srgbClr val="000000"/>
      </a:accent3>
      <a:accent4>
        <a:srgbClr val="FF388C"/>
      </a:accent4>
      <a:accent5>
        <a:srgbClr val="E40059"/>
      </a:accent5>
      <a:accent6>
        <a:srgbClr val="000000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Brío 1">
      <a:dk1>
        <a:srgbClr val="FFFFFF"/>
      </a:dk1>
      <a:lt1>
        <a:srgbClr val="000000"/>
      </a:lt1>
      <a:dk2>
        <a:srgbClr val="D2D2D2"/>
      </a:dk2>
      <a:lt2>
        <a:srgbClr val="666666"/>
      </a:lt2>
      <a:accent1>
        <a:srgbClr val="FF388C"/>
      </a:accent1>
      <a:accent2>
        <a:srgbClr val="E40059"/>
      </a:accent2>
      <a:accent3>
        <a:srgbClr val="000000"/>
      </a:accent3>
      <a:accent4>
        <a:srgbClr val="FF388C"/>
      </a:accent4>
      <a:accent5>
        <a:srgbClr val="E40059"/>
      </a:accent5>
      <a:accent6>
        <a:srgbClr val="000000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>
  <a:themeElements>
    <a:clrScheme name="2_Brío 1">
      <a:dk1>
        <a:srgbClr val="FFFFFF"/>
      </a:dk1>
      <a:lt1>
        <a:srgbClr val="000000"/>
      </a:lt1>
      <a:dk2>
        <a:srgbClr val="D2D2D2"/>
      </a:dk2>
      <a:lt2>
        <a:srgbClr val="666666"/>
      </a:lt2>
      <a:accent1>
        <a:srgbClr val="FF388C"/>
      </a:accent1>
      <a:accent2>
        <a:srgbClr val="E40059"/>
      </a:accent2>
      <a:accent3>
        <a:srgbClr val="000000"/>
      </a:accent3>
      <a:accent4>
        <a:srgbClr val="FF388C"/>
      </a:accent4>
      <a:accent5>
        <a:srgbClr val="E40059"/>
      </a:accent5>
      <a:accent6>
        <a:srgbClr val="000000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>
  <a:themeElements>
    <a:clrScheme name="4_Brío 1">
      <a:dk1>
        <a:srgbClr val="FFFFFF"/>
      </a:dk1>
      <a:lt1>
        <a:srgbClr val="000000"/>
      </a:lt1>
      <a:dk2>
        <a:srgbClr val="D2D2D2"/>
      </a:dk2>
      <a:lt2>
        <a:srgbClr val="666666"/>
      </a:lt2>
      <a:accent1>
        <a:srgbClr val="FF388C"/>
      </a:accent1>
      <a:accent2>
        <a:srgbClr val="E40059"/>
      </a:accent2>
      <a:accent3>
        <a:srgbClr val="000000"/>
      </a:accent3>
      <a:accent4>
        <a:srgbClr val="FF388C"/>
      </a:accent4>
      <a:accent5>
        <a:srgbClr val="E40059"/>
      </a:accent5>
      <a:accent6>
        <a:srgbClr val="000000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>
  <a:themeElements>
    <a:clrScheme name="3_Brío 1">
      <a:dk1>
        <a:srgbClr val="FFFFFF"/>
      </a:dk1>
      <a:lt1>
        <a:srgbClr val="000000"/>
      </a:lt1>
      <a:dk2>
        <a:srgbClr val="D2D2D2"/>
      </a:dk2>
      <a:lt2>
        <a:srgbClr val="666666"/>
      </a:lt2>
      <a:accent1>
        <a:srgbClr val="FF388C"/>
      </a:accent1>
      <a:accent2>
        <a:srgbClr val="E40059"/>
      </a:accent2>
      <a:accent3>
        <a:srgbClr val="000000"/>
      </a:accent3>
      <a:accent4>
        <a:srgbClr val="FF388C"/>
      </a:accent4>
      <a:accent5>
        <a:srgbClr val="E40059"/>
      </a:accent5>
      <a:accent6>
        <a:srgbClr val="000000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>
  <a:themeElements>
    <a:clrScheme name="6_Brío 1">
      <a:dk1>
        <a:srgbClr val="FFFFFF"/>
      </a:dk1>
      <a:lt1>
        <a:srgbClr val="000000"/>
      </a:lt1>
      <a:dk2>
        <a:srgbClr val="D2D2D2"/>
      </a:dk2>
      <a:lt2>
        <a:srgbClr val="666666"/>
      </a:lt2>
      <a:accent1>
        <a:srgbClr val="FF388C"/>
      </a:accent1>
      <a:accent2>
        <a:srgbClr val="E40059"/>
      </a:accent2>
      <a:accent3>
        <a:srgbClr val="000000"/>
      </a:accent3>
      <a:accent4>
        <a:srgbClr val="FF388C"/>
      </a:accent4>
      <a:accent5>
        <a:srgbClr val="E40059"/>
      </a:accent5>
      <a:accent6>
        <a:srgbClr val="000000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