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221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584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699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02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204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246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12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309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94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734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6700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48644-B841-4015-87F9-410609A2C37C}" type="datetimeFigureOut">
              <a:rPr lang="es-ES" smtClean="0"/>
              <a:t>28/04/2015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773DD-CC99-4FCE-903F-BA3296FD4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7318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CRÈDIT DE SÍNTESI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Matemàtiques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83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INTRODUCCIÓ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</a:t>
            </a:r>
            <a:r>
              <a:rPr lang="es-ES" dirty="0" err="1" smtClean="0"/>
              <a:t>aquest</a:t>
            </a:r>
            <a:r>
              <a:rPr lang="es-ES" dirty="0" smtClean="0"/>
              <a:t> </a:t>
            </a:r>
            <a:r>
              <a:rPr lang="es-ES" dirty="0" err="1" smtClean="0"/>
              <a:t>apartat</a:t>
            </a:r>
            <a:r>
              <a:rPr lang="es-ES" dirty="0" smtClean="0"/>
              <a:t> de </a:t>
            </a:r>
            <a:r>
              <a:rPr lang="es-ES" dirty="0" err="1" smtClean="0"/>
              <a:t>matemàtiques</a:t>
            </a:r>
            <a:r>
              <a:rPr lang="es-ES" dirty="0" smtClean="0"/>
              <a:t> </a:t>
            </a:r>
            <a:r>
              <a:rPr lang="es-ES" dirty="0" err="1" smtClean="0"/>
              <a:t>hem</a:t>
            </a:r>
            <a:r>
              <a:rPr lang="es-ES" dirty="0" smtClean="0"/>
              <a:t> </a:t>
            </a:r>
            <a:r>
              <a:rPr lang="es-ES" dirty="0" err="1" smtClean="0"/>
              <a:t>après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mesurar les </a:t>
            </a:r>
            <a:r>
              <a:rPr lang="es-ES" dirty="0" err="1" smtClean="0"/>
              <a:t>diferents</a:t>
            </a:r>
            <a:r>
              <a:rPr lang="es-ES" dirty="0" smtClean="0"/>
              <a:t> </a:t>
            </a:r>
            <a:r>
              <a:rPr lang="es-ES" dirty="0" err="1" smtClean="0"/>
              <a:t>altures</a:t>
            </a:r>
            <a:r>
              <a:rPr lang="es-ES" dirty="0" smtClean="0"/>
              <a:t> </a:t>
            </a:r>
            <a:r>
              <a:rPr lang="es-ES" dirty="0" err="1" smtClean="0"/>
              <a:t>d’algunes</a:t>
            </a:r>
            <a:r>
              <a:rPr lang="es-ES" dirty="0" smtClean="0"/>
              <a:t> coses </a:t>
            </a:r>
            <a:r>
              <a:rPr lang="es-ES" dirty="0" err="1" smtClean="0"/>
              <a:t>com</a:t>
            </a:r>
            <a:r>
              <a:rPr lang="es-ES" dirty="0" smtClean="0"/>
              <a:t> </a:t>
            </a:r>
            <a:r>
              <a:rPr lang="es-ES" dirty="0" err="1" smtClean="0"/>
              <a:t>arbres</a:t>
            </a:r>
            <a:r>
              <a:rPr lang="es-ES" dirty="0" smtClean="0"/>
              <a:t>, </a:t>
            </a:r>
            <a:r>
              <a:rPr lang="es-ES" dirty="0" err="1" smtClean="0"/>
              <a:t>senyals</a:t>
            </a:r>
            <a:r>
              <a:rPr lang="es-ES" dirty="0"/>
              <a:t> </a:t>
            </a:r>
            <a:r>
              <a:rPr lang="es-ES" dirty="0" smtClean="0"/>
              <a:t>o </a:t>
            </a:r>
            <a:r>
              <a:rPr lang="es-ES" dirty="0" err="1" smtClean="0"/>
              <a:t>altres</a:t>
            </a:r>
            <a:r>
              <a:rPr lang="es-ES" dirty="0" smtClean="0"/>
              <a:t>.</a:t>
            </a:r>
          </a:p>
          <a:p>
            <a:r>
              <a:rPr lang="es-ES" dirty="0" smtClean="0"/>
              <a:t>Per </a:t>
            </a:r>
            <a:r>
              <a:rPr lang="es-ES" dirty="0" err="1" smtClean="0"/>
              <a:t>fer</a:t>
            </a:r>
            <a:r>
              <a:rPr lang="es-ES" dirty="0" smtClean="0"/>
              <a:t> </a:t>
            </a:r>
            <a:r>
              <a:rPr lang="es-ES" dirty="0" err="1" smtClean="0"/>
              <a:t>aixo</a:t>
            </a:r>
            <a:r>
              <a:rPr lang="es-ES" dirty="0" smtClean="0"/>
              <a:t> </a:t>
            </a:r>
            <a:r>
              <a:rPr lang="es-ES" dirty="0" err="1" smtClean="0"/>
              <a:t>em</a:t>
            </a:r>
            <a:r>
              <a:rPr lang="es-ES" dirty="0"/>
              <a:t> </a:t>
            </a:r>
            <a:r>
              <a:rPr lang="es-ES" dirty="0" err="1" smtClean="0"/>
              <a:t>fet</a:t>
            </a:r>
            <a:r>
              <a:rPr lang="es-ES" dirty="0" smtClean="0"/>
              <a:t> una </a:t>
            </a:r>
            <a:r>
              <a:rPr lang="es-ES" dirty="0" err="1" smtClean="0"/>
              <a:t>petita</a:t>
            </a:r>
            <a:r>
              <a:rPr lang="es-ES" dirty="0" smtClean="0"/>
              <a:t> </a:t>
            </a:r>
            <a:r>
              <a:rPr lang="es-ES" dirty="0" err="1" smtClean="0"/>
              <a:t>excurció</a:t>
            </a:r>
            <a:r>
              <a:rPr lang="es-ES" dirty="0" smtClean="0"/>
              <a:t> </a:t>
            </a:r>
            <a:r>
              <a:rPr lang="es-ES" dirty="0" err="1" smtClean="0"/>
              <a:t>fins</a:t>
            </a:r>
            <a:r>
              <a:rPr lang="es-ES" dirty="0" smtClean="0"/>
              <a:t> a </a:t>
            </a:r>
            <a:r>
              <a:rPr lang="es-ES" dirty="0" err="1"/>
              <a:t>S</a:t>
            </a:r>
            <a:r>
              <a:rPr lang="es-ES" dirty="0" err="1" smtClean="0"/>
              <a:t>ant</a:t>
            </a:r>
            <a:r>
              <a:rPr lang="es-ES" dirty="0" smtClean="0"/>
              <a:t> Pere i </a:t>
            </a:r>
            <a:r>
              <a:rPr lang="es-ES" dirty="0" err="1" smtClean="0"/>
              <a:t>llabors</a:t>
            </a:r>
            <a:r>
              <a:rPr lang="es-ES" dirty="0" smtClean="0"/>
              <a:t> </a:t>
            </a:r>
            <a:r>
              <a:rPr lang="es-ES" dirty="0" err="1" smtClean="0"/>
              <a:t>em</a:t>
            </a:r>
            <a:r>
              <a:rPr lang="es-ES" dirty="0" smtClean="0"/>
              <a:t> </a:t>
            </a:r>
            <a:r>
              <a:rPr lang="es-ES" dirty="0" err="1" smtClean="0"/>
              <a:t>mesurat</a:t>
            </a:r>
            <a:r>
              <a:rPr lang="es-ES" dirty="0" smtClean="0"/>
              <a:t> </a:t>
            </a:r>
            <a:r>
              <a:rPr lang="es-ES" dirty="0" err="1" smtClean="0"/>
              <a:t>algunes</a:t>
            </a:r>
            <a:r>
              <a:rPr lang="es-ES" dirty="0" smtClean="0"/>
              <a:t> coses que </a:t>
            </a:r>
            <a:r>
              <a:rPr lang="es-ES" dirty="0" err="1" smtClean="0"/>
              <a:t>ens</a:t>
            </a:r>
            <a:r>
              <a:rPr lang="es-ES" dirty="0" smtClean="0"/>
              <a:t> han </a:t>
            </a:r>
            <a:r>
              <a:rPr lang="es-ES" dirty="0" err="1" smtClean="0"/>
              <a:t>agradat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5946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DESENVOLUPAMENT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Per saber </a:t>
            </a:r>
            <a:r>
              <a:rPr lang="es-ES" dirty="0" err="1" smtClean="0"/>
              <a:t>l’altura</a:t>
            </a:r>
            <a:r>
              <a:rPr lang="es-ES" dirty="0" smtClean="0"/>
              <a:t> de les coses </a:t>
            </a:r>
            <a:r>
              <a:rPr lang="es-ES" dirty="0" err="1" smtClean="0"/>
              <a:t>mesurades</a:t>
            </a:r>
            <a:r>
              <a:rPr lang="es-ES" dirty="0" smtClean="0"/>
              <a:t> </a:t>
            </a:r>
            <a:r>
              <a:rPr lang="es-ES" dirty="0" err="1" smtClean="0"/>
              <a:t>teniam</a:t>
            </a:r>
            <a:r>
              <a:rPr lang="es-ES" dirty="0" smtClean="0"/>
              <a:t> de </a:t>
            </a:r>
            <a:r>
              <a:rPr lang="es-ES" dirty="0" err="1" smtClean="0"/>
              <a:t>fer</a:t>
            </a:r>
            <a:r>
              <a:rPr lang="es-ES" dirty="0" smtClean="0"/>
              <a:t> una regla de tres:</a:t>
            </a:r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</a:t>
            </a:r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2034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CONCLUSIÓ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 el </a:t>
            </a:r>
            <a:r>
              <a:rPr lang="es-ES" dirty="0" err="1" smtClean="0"/>
              <a:t>nostre</a:t>
            </a:r>
            <a:r>
              <a:rPr lang="es-ES" dirty="0" smtClean="0"/>
              <a:t> </a:t>
            </a:r>
            <a:r>
              <a:rPr lang="es-ES" dirty="0" err="1" smtClean="0"/>
              <a:t>grup</a:t>
            </a:r>
            <a:r>
              <a:rPr lang="es-ES"/>
              <a:t> </a:t>
            </a:r>
            <a:r>
              <a:rPr lang="es-ES" smtClean="0"/>
              <a:t>li ha</a:t>
            </a:r>
            <a:r>
              <a:rPr lang="es-ES" smtClean="0"/>
              <a:t> </a:t>
            </a:r>
            <a:r>
              <a:rPr lang="es-ES" dirty="0" err="1" smtClean="0"/>
              <a:t>agradat</a:t>
            </a:r>
            <a:r>
              <a:rPr lang="es-ES" dirty="0" smtClean="0"/>
              <a:t> </a:t>
            </a:r>
            <a:r>
              <a:rPr lang="es-ES" dirty="0" err="1" smtClean="0"/>
              <a:t>molt</a:t>
            </a:r>
            <a:r>
              <a:rPr lang="es-ES" dirty="0" smtClean="0"/>
              <a:t> </a:t>
            </a:r>
            <a:r>
              <a:rPr lang="es-ES" dirty="0" err="1" smtClean="0"/>
              <a:t>aquest</a:t>
            </a:r>
            <a:r>
              <a:rPr lang="es-ES" dirty="0" smtClean="0"/>
              <a:t> </a:t>
            </a:r>
            <a:r>
              <a:rPr lang="es-ES" dirty="0" err="1" smtClean="0"/>
              <a:t>treball</a:t>
            </a:r>
            <a:r>
              <a:rPr lang="es-ES" dirty="0" smtClean="0"/>
              <a:t> </a:t>
            </a:r>
            <a:r>
              <a:rPr lang="es-ES" dirty="0" err="1" smtClean="0"/>
              <a:t>perque</a:t>
            </a:r>
            <a:r>
              <a:rPr lang="es-ES" dirty="0" smtClean="0"/>
              <a:t> </a:t>
            </a:r>
            <a:r>
              <a:rPr lang="es-ES" dirty="0" err="1" smtClean="0"/>
              <a:t>ens</a:t>
            </a:r>
            <a:r>
              <a:rPr lang="es-ES" dirty="0" smtClean="0"/>
              <a:t> </a:t>
            </a:r>
            <a:r>
              <a:rPr lang="es-ES" dirty="0" err="1" smtClean="0"/>
              <a:t>ho</a:t>
            </a:r>
            <a:r>
              <a:rPr lang="es-ES" dirty="0" smtClean="0"/>
              <a:t> </a:t>
            </a:r>
            <a:r>
              <a:rPr lang="es-ES" dirty="0" err="1" smtClean="0"/>
              <a:t>hem</a:t>
            </a:r>
            <a:r>
              <a:rPr lang="es-ES" dirty="0"/>
              <a:t> </a:t>
            </a:r>
            <a:r>
              <a:rPr lang="es-ES" dirty="0" err="1" smtClean="0"/>
              <a:t>pasat</a:t>
            </a:r>
            <a:r>
              <a:rPr lang="es-ES" dirty="0" smtClean="0"/>
              <a:t> </a:t>
            </a:r>
            <a:r>
              <a:rPr lang="es-ES" dirty="0" err="1" smtClean="0"/>
              <a:t>molt</a:t>
            </a:r>
            <a:r>
              <a:rPr lang="es-ES" dirty="0" smtClean="0"/>
              <a:t> </a:t>
            </a:r>
            <a:r>
              <a:rPr lang="es-ES" dirty="0" err="1" smtClean="0"/>
              <a:t>bé</a:t>
            </a:r>
            <a:r>
              <a:rPr lang="es-ES" dirty="0" smtClean="0"/>
              <a:t> </a:t>
            </a:r>
            <a:r>
              <a:rPr lang="es-ES" dirty="0" err="1" smtClean="0"/>
              <a:t>mesurant</a:t>
            </a:r>
            <a:r>
              <a:rPr lang="es-ES" dirty="0" smtClean="0"/>
              <a:t> coses i també </a:t>
            </a:r>
            <a:r>
              <a:rPr lang="es-ES" dirty="0" err="1" smtClean="0"/>
              <a:t>ens</a:t>
            </a:r>
            <a:r>
              <a:rPr lang="es-ES" dirty="0" smtClean="0"/>
              <a:t> a </a:t>
            </a:r>
            <a:r>
              <a:rPr lang="es-ES" dirty="0" err="1" smtClean="0"/>
              <a:t>agradat</a:t>
            </a:r>
            <a:r>
              <a:rPr lang="es-ES" dirty="0" smtClean="0"/>
              <a:t> </a:t>
            </a:r>
            <a:r>
              <a:rPr lang="es-ES" dirty="0" err="1" smtClean="0"/>
              <a:t>perque</a:t>
            </a:r>
            <a:r>
              <a:rPr lang="es-ES" dirty="0" smtClean="0"/>
              <a:t> </a:t>
            </a:r>
            <a:r>
              <a:rPr lang="es-ES" dirty="0" err="1" smtClean="0"/>
              <a:t>ens</a:t>
            </a:r>
            <a:r>
              <a:rPr lang="es-ES" dirty="0" smtClean="0"/>
              <a:t> han </a:t>
            </a:r>
            <a:r>
              <a:rPr lang="es-ES" dirty="0" err="1" smtClean="0"/>
              <a:t>ensenyat</a:t>
            </a:r>
            <a:r>
              <a:rPr lang="es-ES" dirty="0" smtClean="0"/>
              <a:t> el teorema de tales.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02582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101</Words>
  <Application>Microsoft Office PowerPoint</Application>
  <PresentationFormat>Presentación en pantalla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CRÈDIT DE SÍNTESI</vt:lpstr>
      <vt:lpstr>INTRODUCCIÓ</vt:lpstr>
      <vt:lpstr>DESENVOLUPAMENT</vt:lpstr>
      <vt:lpstr>CONCLUSIÓ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CRÈDIT DE SÍNTESI</dc:title>
  <dc:creator>Usuari</dc:creator>
  <cp:lastModifiedBy>Usuari</cp:lastModifiedBy>
  <cp:revision>4</cp:revision>
  <dcterms:created xsi:type="dcterms:W3CDTF">2015-04-28T14:44:47Z</dcterms:created>
  <dcterms:modified xsi:type="dcterms:W3CDTF">2015-04-28T20:24:55Z</dcterms:modified>
</cp:coreProperties>
</file>