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9431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065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8813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4826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60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668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74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3000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666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985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520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27423-9B05-4A24-BF18-5F5B9F3C0156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D2B7-123D-468F-92CE-F20E89E146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253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6423" y="373486"/>
            <a:ext cx="9144000" cy="882673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LET’S COOK!</a:t>
            </a:r>
            <a:endParaRPr lang="es-ES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27" y="1651121"/>
            <a:ext cx="7115952" cy="410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8055238" y="1368701"/>
            <a:ext cx="506139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 smtClean="0">
                <a:solidFill>
                  <a:schemeClr val="accent5">
                    <a:lumMod val="75000"/>
                  </a:schemeClr>
                </a:solidFill>
              </a:rPr>
              <a:t>CUPCAKE MOUSE</a:t>
            </a:r>
          </a:p>
          <a:p>
            <a:r>
              <a:rPr lang="es-ES" sz="2400" u="sng" dirty="0" smtClean="0"/>
              <a:t>INGREDIENTS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CUPCAKE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CHOCOLATE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LACASITOS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MINI COOKIES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MIKADOS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BALL CHOCOLATE</a:t>
            </a:r>
            <a:endParaRPr lang="es-ES" sz="2400" dirty="0"/>
          </a:p>
          <a:p>
            <a:endParaRPr lang="es-ES" sz="3600" dirty="0" smtClean="0"/>
          </a:p>
          <a:p>
            <a:endParaRPr lang="es-ES" sz="3600" dirty="0"/>
          </a:p>
          <a:p>
            <a:endParaRPr lang="es-ES" sz="3600" dirty="0"/>
          </a:p>
        </p:txBody>
      </p:sp>
      <p:sp>
        <p:nvSpPr>
          <p:cNvPr id="7" name="Rectángulo 6"/>
          <p:cNvSpPr/>
          <p:nvPr/>
        </p:nvSpPr>
        <p:spPr>
          <a:xfrm>
            <a:off x="8055237" y="4730789"/>
            <a:ext cx="506139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u="sng" dirty="0" smtClean="0"/>
              <a:t>COOKING UTENSILS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KNIFE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NAPKIN</a:t>
            </a:r>
            <a:endParaRPr lang="es-ES" sz="2400" dirty="0"/>
          </a:p>
          <a:p>
            <a:endParaRPr lang="es-ES" sz="3600" dirty="0" smtClean="0"/>
          </a:p>
          <a:p>
            <a:endParaRPr lang="es-ES" sz="3600" dirty="0"/>
          </a:p>
          <a:p>
            <a:endParaRPr lang="es-ES" sz="36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217" y="5252486"/>
            <a:ext cx="993718" cy="99371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3401" y="5137686"/>
            <a:ext cx="1309513" cy="1223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349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68" y="1111347"/>
            <a:ext cx="5115056" cy="5504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52268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 smtClean="0">
                <a:solidFill>
                  <a:srgbClr val="C00000"/>
                </a:solidFill>
              </a:rPr>
              <a:t>LET’S COOK!</a:t>
            </a:r>
            <a:endParaRPr lang="es-ES" sz="5400" b="1" dirty="0">
              <a:solidFill>
                <a:srgbClr val="C00000"/>
              </a:solidFill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>
          <a:xfrm>
            <a:off x="6991643" y="1690688"/>
            <a:ext cx="4867421" cy="6156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" sz="3600" dirty="0" smtClean="0">
                <a:solidFill>
                  <a:schemeClr val="accent5">
                    <a:lumMod val="75000"/>
                  </a:schemeClr>
                </a:solidFill>
              </a:rPr>
              <a:t>PALM TREE IN A BEACH</a:t>
            </a:r>
            <a:endParaRPr lang="es-ES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s-ES" sz="2400" u="sng" dirty="0" smtClean="0"/>
              <a:t>INGREDIENTS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BANANA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APPLE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MANDARINE</a:t>
            </a:r>
          </a:p>
          <a:p>
            <a:pPr marL="0" indent="0">
              <a:buNone/>
            </a:pPr>
            <a:endParaRPr lang="es-ES" sz="2400" u="sng" dirty="0" smtClean="0"/>
          </a:p>
          <a:p>
            <a:pPr marL="0" indent="0">
              <a:buNone/>
            </a:pPr>
            <a:r>
              <a:rPr lang="es-ES" sz="2400" u="sng" dirty="0" smtClean="0"/>
              <a:t>COOKING UTENSILS</a:t>
            </a:r>
          </a:p>
          <a:p>
            <a:pPr>
              <a:buFontTx/>
              <a:buChar char="-"/>
            </a:pPr>
            <a:r>
              <a:rPr lang="es-ES" sz="2400" dirty="0" smtClean="0"/>
              <a:t>PLATE</a:t>
            </a:r>
          </a:p>
          <a:p>
            <a:pPr>
              <a:buFontTx/>
              <a:buChar char="-"/>
            </a:pPr>
            <a:r>
              <a:rPr lang="es-ES" sz="2400" dirty="0" smtClean="0"/>
              <a:t>KNIFE</a:t>
            </a:r>
            <a:endParaRPr lang="es-ES" sz="2400" dirty="0" smtClean="0"/>
          </a:p>
          <a:p>
            <a:endParaRPr lang="es-ES" sz="3600" dirty="0" smtClean="0"/>
          </a:p>
          <a:p>
            <a:endParaRPr lang="es-ES" sz="3600" dirty="0"/>
          </a:p>
          <a:p>
            <a:endParaRPr lang="es-ES" sz="3600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8035" y="5050301"/>
            <a:ext cx="1326297" cy="130325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083" y="5040814"/>
            <a:ext cx="1312746" cy="1312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667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34</Words>
  <Application>Microsoft Office PowerPoint</Application>
  <PresentationFormat>Panorámica</PresentationFormat>
  <Paragraphs>25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LET’S COOK!</vt:lpstr>
      <vt:lpstr>LET’S COOK!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</dc:creator>
  <cp:lastModifiedBy>Rosa</cp:lastModifiedBy>
  <cp:revision>5</cp:revision>
  <dcterms:created xsi:type="dcterms:W3CDTF">2017-02-27T12:14:50Z</dcterms:created>
  <dcterms:modified xsi:type="dcterms:W3CDTF">2017-02-27T12:30:42Z</dcterms:modified>
</cp:coreProperties>
</file>