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10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ol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rma lliure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Forma lliure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ítol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ca-ES" smtClean="0"/>
              <a:t>Feu clic aquí per editar l'estil</a:t>
            </a:r>
            <a:endParaRPr kumimoji="0" lang="en-US"/>
          </a:p>
        </p:txBody>
      </p:sp>
      <p:sp>
        <p:nvSpPr>
          <p:cNvPr id="17" name="Subtítol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a-ES" smtClean="0"/>
              <a:t>Feu clic aquí per editar l'estil de subtítols del patró.</a:t>
            </a:r>
            <a:endParaRPr kumimoji="0" lang="en-US"/>
          </a:p>
        </p:txBody>
      </p:sp>
      <p:sp>
        <p:nvSpPr>
          <p:cNvPr id="30" name="Contenidor de data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FDE53-6AB2-4F80-A181-719B388BD147}" type="datetimeFigureOut">
              <a:rPr lang="es-ES" smtClean="0"/>
              <a:t>03/05/2011</a:t>
            </a:fld>
            <a:endParaRPr lang="es-ES"/>
          </a:p>
        </p:txBody>
      </p:sp>
      <p:sp>
        <p:nvSpPr>
          <p:cNvPr id="19" name="Contenidor de peu de pàgina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27" name="Contenidor de número de diapositiva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6FDB7-6CE2-48A3-945E-615406F21065}" type="slidenum">
              <a:rPr lang="es-ES" smtClean="0"/>
              <a:t>‹#›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ol i text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a-ES" smtClean="0"/>
              <a:t>Feu clic aquí per editar l'estil</a:t>
            </a:r>
            <a:endParaRPr kumimoji="0" lang="en-US"/>
          </a:p>
        </p:txBody>
      </p:sp>
      <p:sp>
        <p:nvSpPr>
          <p:cNvPr id="3" name="Contenidor de text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a-ES" smtClean="0"/>
              <a:t>Feu clic aquí per editar els estils de text</a:t>
            </a:r>
          </a:p>
          <a:p>
            <a:pPr lvl="1" eaLnBrk="1" latinLnBrk="0" hangingPunct="1"/>
            <a:r>
              <a:rPr lang="ca-ES" smtClean="0"/>
              <a:t>Segon nivell</a:t>
            </a:r>
          </a:p>
          <a:p>
            <a:pPr lvl="2" eaLnBrk="1" latinLnBrk="0" hangingPunct="1"/>
            <a:r>
              <a:rPr lang="ca-ES" smtClean="0"/>
              <a:t>Tercer nivell</a:t>
            </a:r>
          </a:p>
          <a:p>
            <a:pPr lvl="3" eaLnBrk="1" latinLnBrk="0" hangingPunct="1"/>
            <a:r>
              <a:rPr lang="ca-ES" smtClean="0"/>
              <a:t>Quart nivell</a:t>
            </a:r>
          </a:p>
          <a:p>
            <a:pPr lvl="4" eaLnBrk="1" latinLnBrk="0" hangingPunct="1"/>
            <a:r>
              <a:rPr lang="ca-ES" smtClean="0"/>
              <a:t>Cinquè nivell</a:t>
            </a:r>
            <a:endParaRPr kumimoji="0" lang="en-U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FDE53-6AB2-4F80-A181-719B388BD147}" type="datetimeFigureOut">
              <a:rPr lang="es-ES" smtClean="0"/>
              <a:t>03/05/2011</a:t>
            </a:fld>
            <a:endParaRPr lang="es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6FDB7-6CE2-48A3-945E-615406F21065}" type="slidenum">
              <a:rPr lang="es-ES" smtClean="0"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ol vertical i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ca-ES" smtClean="0"/>
              <a:t>Feu clic aquí per editar l'estil</a:t>
            </a:r>
            <a:endParaRPr kumimoji="0" lang="en-US"/>
          </a:p>
        </p:txBody>
      </p:sp>
      <p:sp>
        <p:nvSpPr>
          <p:cNvPr id="3" name="Contenidor de text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ca-ES" smtClean="0"/>
              <a:t>Feu clic aquí per editar els estils de text</a:t>
            </a:r>
          </a:p>
          <a:p>
            <a:pPr lvl="1" eaLnBrk="1" latinLnBrk="0" hangingPunct="1"/>
            <a:r>
              <a:rPr lang="ca-ES" smtClean="0"/>
              <a:t>Segon nivell</a:t>
            </a:r>
          </a:p>
          <a:p>
            <a:pPr lvl="2" eaLnBrk="1" latinLnBrk="0" hangingPunct="1"/>
            <a:r>
              <a:rPr lang="ca-ES" smtClean="0"/>
              <a:t>Tercer nivell</a:t>
            </a:r>
          </a:p>
          <a:p>
            <a:pPr lvl="3" eaLnBrk="1" latinLnBrk="0" hangingPunct="1"/>
            <a:r>
              <a:rPr lang="ca-ES" smtClean="0"/>
              <a:t>Quart nivell</a:t>
            </a:r>
          </a:p>
          <a:p>
            <a:pPr lvl="4" eaLnBrk="1" latinLnBrk="0" hangingPunct="1"/>
            <a:r>
              <a:rPr lang="ca-ES" smtClean="0"/>
              <a:t>Cinquè nivell</a:t>
            </a:r>
            <a:endParaRPr kumimoji="0" lang="en-U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FDE53-6AB2-4F80-A181-719B388BD147}" type="datetimeFigureOut">
              <a:rPr lang="es-ES" smtClean="0"/>
              <a:t>03/05/2011</a:t>
            </a:fld>
            <a:endParaRPr lang="es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6FDB7-6CE2-48A3-945E-615406F21065}" type="slidenum">
              <a:rPr lang="es-ES" smtClean="0"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ol i objec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ca-ES" smtClean="0"/>
              <a:t>Feu clic aquí per editar l'estil</a:t>
            </a:r>
            <a:endParaRPr kumimoji="0" lang="en-US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ca-ES" smtClean="0"/>
              <a:t>Feu clic aquí per editar els estils de text</a:t>
            </a:r>
          </a:p>
          <a:p>
            <a:pPr lvl="1" eaLnBrk="1" latinLnBrk="0" hangingPunct="1"/>
            <a:r>
              <a:rPr lang="ca-ES" smtClean="0"/>
              <a:t>Segon nivell</a:t>
            </a:r>
          </a:p>
          <a:p>
            <a:pPr lvl="2" eaLnBrk="1" latinLnBrk="0" hangingPunct="1"/>
            <a:r>
              <a:rPr lang="ca-ES" smtClean="0"/>
              <a:t>Tercer nivell</a:t>
            </a:r>
          </a:p>
          <a:p>
            <a:pPr lvl="3" eaLnBrk="1" latinLnBrk="0" hangingPunct="1"/>
            <a:r>
              <a:rPr lang="ca-ES" smtClean="0"/>
              <a:t>Quart nivell</a:t>
            </a:r>
          </a:p>
          <a:p>
            <a:pPr lvl="4" eaLnBrk="1" latinLnBrk="0" hangingPunct="1"/>
            <a:r>
              <a:rPr lang="ca-ES" smtClean="0"/>
              <a:t>Cinquè nivell</a:t>
            </a:r>
            <a:endParaRPr kumimoji="0" lang="en-U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FDE53-6AB2-4F80-A181-719B388BD147}" type="datetimeFigureOut">
              <a:rPr lang="es-ES" smtClean="0"/>
              <a:t>03/05/2011</a:t>
            </a:fld>
            <a:endParaRPr lang="es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6FDB7-6CE2-48A3-945E-615406F21065}" type="slidenum">
              <a:rPr lang="es-ES" smtClean="0"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pçalera de la secció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rma lliure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orma lliure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ca-ES" smtClean="0"/>
              <a:t>Feu clic aquí per editar l'estil</a:t>
            </a:r>
            <a:endParaRPr kumimoji="0" lang="en-US"/>
          </a:p>
        </p:txBody>
      </p:sp>
      <p:sp>
        <p:nvSpPr>
          <p:cNvPr id="3" name="Contenidor de text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a-ES" smtClean="0"/>
              <a:t>Feu clic aquí per editar els estils de text</a:t>
            </a:r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FDE53-6AB2-4F80-A181-719B388BD147}" type="datetimeFigureOut">
              <a:rPr lang="es-ES" smtClean="0"/>
              <a:t>03/05/2011</a:t>
            </a:fld>
            <a:endParaRPr lang="es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6FDB7-6CE2-48A3-945E-615406F21065}" type="slidenum">
              <a:rPr lang="es-ES" smtClean="0"/>
              <a:t>‹#›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c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ca-ES" smtClean="0"/>
              <a:t>Feu clic aquí per editar l'estil</a:t>
            </a:r>
            <a:endParaRPr kumimoji="0" lang="en-US"/>
          </a:p>
        </p:txBody>
      </p:sp>
      <p:sp>
        <p:nvSpPr>
          <p:cNvPr id="3" name="Contenidor de contingut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a-ES" smtClean="0"/>
              <a:t>Feu clic aquí per editar els estils de text</a:t>
            </a:r>
          </a:p>
          <a:p>
            <a:pPr lvl="1" eaLnBrk="1" latinLnBrk="0" hangingPunct="1"/>
            <a:r>
              <a:rPr lang="ca-ES" smtClean="0"/>
              <a:t>Segon nivell</a:t>
            </a:r>
          </a:p>
          <a:p>
            <a:pPr lvl="2" eaLnBrk="1" latinLnBrk="0" hangingPunct="1"/>
            <a:r>
              <a:rPr lang="ca-ES" smtClean="0"/>
              <a:t>Tercer nivell</a:t>
            </a:r>
          </a:p>
          <a:p>
            <a:pPr lvl="3" eaLnBrk="1" latinLnBrk="0" hangingPunct="1"/>
            <a:r>
              <a:rPr lang="ca-ES" smtClean="0"/>
              <a:t>Quart nivell</a:t>
            </a:r>
          </a:p>
          <a:p>
            <a:pPr lvl="4" eaLnBrk="1" latinLnBrk="0" hangingPunct="1"/>
            <a:r>
              <a:rPr lang="ca-ES" smtClean="0"/>
              <a:t>Cinquè nivell</a:t>
            </a:r>
            <a:endParaRPr kumimoji="0" lang="en-US"/>
          </a:p>
        </p:txBody>
      </p:sp>
      <p:sp>
        <p:nvSpPr>
          <p:cNvPr id="4" name="Contenidor de contingut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a-ES" smtClean="0"/>
              <a:t>Feu clic aquí per editar els estils de text</a:t>
            </a:r>
          </a:p>
          <a:p>
            <a:pPr lvl="1" eaLnBrk="1" latinLnBrk="0" hangingPunct="1"/>
            <a:r>
              <a:rPr lang="ca-ES" smtClean="0"/>
              <a:t>Segon nivell</a:t>
            </a:r>
          </a:p>
          <a:p>
            <a:pPr lvl="2" eaLnBrk="1" latinLnBrk="0" hangingPunct="1"/>
            <a:r>
              <a:rPr lang="ca-ES" smtClean="0"/>
              <a:t>Tercer nivell</a:t>
            </a:r>
          </a:p>
          <a:p>
            <a:pPr lvl="3" eaLnBrk="1" latinLnBrk="0" hangingPunct="1"/>
            <a:r>
              <a:rPr lang="ca-ES" smtClean="0"/>
              <a:t>Quart nivell</a:t>
            </a:r>
          </a:p>
          <a:p>
            <a:pPr lvl="4" eaLnBrk="1" latinLnBrk="0" hangingPunct="1"/>
            <a:r>
              <a:rPr lang="ca-ES" smtClean="0"/>
              <a:t>Cinquè nivell</a:t>
            </a:r>
            <a:endParaRPr kumimoji="0" lang="en-US"/>
          </a:p>
        </p:txBody>
      </p:sp>
      <p:sp>
        <p:nvSpPr>
          <p:cNvPr id="5" name="Contenidor de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FDE53-6AB2-4F80-A181-719B388BD147}" type="datetimeFigureOut">
              <a:rPr lang="es-ES" smtClean="0"/>
              <a:t>03/05/2011</a:t>
            </a:fld>
            <a:endParaRPr lang="es-ES"/>
          </a:p>
        </p:txBody>
      </p:sp>
      <p:sp>
        <p:nvSpPr>
          <p:cNvPr id="6" name="Contenidor de peu de pà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Conteni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6FDB7-6CE2-48A3-945E-615406F21065}" type="slidenum">
              <a:rPr lang="es-ES" smtClean="0"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ca-ES" smtClean="0"/>
              <a:t>Feu clic aquí per editar l'estil</a:t>
            </a:r>
            <a:endParaRPr kumimoji="0" lang="en-US"/>
          </a:p>
        </p:txBody>
      </p:sp>
      <p:sp>
        <p:nvSpPr>
          <p:cNvPr id="3" name="Contenidor de text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a-ES" smtClean="0"/>
              <a:t>Feu clic aquí per editar els estils de text</a:t>
            </a:r>
          </a:p>
        </p:txBody>
      </p:sp>
      <p:sp>
        <p:nvSpPr>
          <p:cNvPr id="4" name="Contenidor de text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a-ES" smtClean="0"/>
              <a:t>Feu clic aquí per editar els estils de text</a:t>
            </a:r>
          </a:p>
        </p:txBody>
      </p:sp>
      <p:sp>
        <p:nvSpPr>
          <p:cNvPr id="5" name="Contenidor de contingut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a-ES" smtClean="0"/>
              <a:t>Feu clic aquí per editar els estils de text</a:t>
            </a:r>
          </a:p>
          <a:p>
            <a:pPr lvl="1" eaLnBrk="1" latinLnBrk="0" hangingPunct="1"/>
            <a:r>
              <a:rPr lang="ca-ES" smtClean="0"/>
              <a:t>Segon nivell</a:t>
            </a:r>
          </a:p>
          <a:p>
            <a:pPr lvl="2" eaLnBrk="1" latinLnBrk="0" hangingPunct="1"/>
            <a:r>
              <a:rPr lang="ca-ES" smtClean="0"/>
              <a:t>Tercer nivell</a:t>
            </a:r>
          </a:p>
          <a:p>
            <a:pPr lvl="3" eaLnBrk="1" latinLnBrk="0" hangingPunct="1"/>
            <a:r>
              <a:rPr lang="ca-ES" smtClean="0"/>
              <a:t>Quart nivell</a:t>
            </a:r>
          </a:p>
          <a:p>
            <a:pPr lvl="4" eaLnBrk="1" latinLnBrk="0" hangingPunct="1"/>
            <a:r>
              <a:rPr lang="ca-ES" smtClean="0"/>
              <a:t>Cinquè nivell</a:t>
            </a:r>
            <a:endParaRPr kumimoji="0" lang="en-US"/>
          </a:p>
        </p:txBody>
      </p:sp>
      <p:sp>
        <p:nvSpPr>
          <p:cNvPr id="6" name="Contenidor de contingut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a-ES" smtClean="0"/>
              <a:t>Feu clic aquí per editar els estils de text</a:t>
            </a:r>
          </a:p>
          <a:p>
            <a:pPr lvl="1" eaLnBrk="1" latinLnBrk="0" hangingPunct="1"/>
            <a:r>
              <a:rPr lang="ca-ES" smtClean="0"/>
              <a:t>Segon nivell</a:t>
            </a:r>
          </a:p>
          <a:p>
            <a:pPr lvl="2" eaLnBrk="1" latinLnBrk="0" hangingPunct="1"/>
            <a:r>
              <a:rPr lang="ca-ES" smtClean="0"/>
              <a:t>Tercer nivell</a:t>
            </a:r>
          </a:p>
          <a:p>
            <a:pPr lvl="3" eaLnBrk="1" latinLnBrk="0" hangingPunct="1"/>
            <a:r>
              <a:rPr lang="ca-ES" smtClean="0"/>
              <a:t>Quart nivell</a:t>
            </a:r>
          </a:p>
          <a:p>
            <a:pPr lvl="4" eaLnBrk="1" latinLnBrk="0" hangingPunct="1"/>
            <a:r>
              <a:rPr lang="ca-ES" smtClean="0"/>
              <a:t>Cinquè nivell</a:t>
            </a:r>
            <a:endParaRPr kumimoji="0" lang="en-US"/>
          </a:p>
        </p:txBody>
      </p:sp>
      <p:sp>
        <p:nvSpPr>
          <p:cNvPr id="7" name="Contenidor de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FDE53-6AB2-4F80-A181-719B388BD147}" type="datetimeFigureOut">
              <a:rPr lang="es-ES" smtClean="0"/>
              <a:t>03/05/2011</a:t>
            </a:fld>
            <a:endParaRPr lang="es-ES"/>
          </a:p>
        </p:txBody>
      </p:sp>
      <p:sp>
        <p:nvSpPr>
          <p:cNvPr id="8" name="Contenidor de peu de pà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Conteni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6FDB7-6CE2-48A3-945E-615406F21065}" type="slidenum">
              <a:rPr lang="es-ES" smtClean="0"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omés tít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ca-ES" smtClean="0"/>
              <a:t>Feu clic aquí per editar l'estil</a:t>
            </a:r>
            <a:endParaRPr kumimoji="0" lang="en-US"/>
          </a:p>
        </p:txBody>
      </p:sp>
      <p:sp>
        <p:nvSpPr>
          <p:cNvPr id="7" name="Contenidor de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FDE53-6AB2-4F80-A181-719B388BD147}" type="datetimeFigureOut">
              <a:rPr lang="es-ES" smtClean="0"/>
              <a:t>03/05/2011</a:t>
            </a:fld>
            <a:endParaRPr lang="es-ES"/>
          </a:p>
        </p:txBody>
      </p:sp>
      <p:sp>
        <p:nvSpPr>
          <p:cNvPr id="8" name="Contenidor de número de diapositiva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F66FDB7-6CE2-48A3-945E-615406F21065}" type="slidenum">
              <a:rPr lang="es-ES" smtClean="0"/>
              <a:t>‹#›</a:t>
            </a:fld>
            <a:endParaRPr lang="es-ES"/>
          </a:p>
        </p:txBody>
      </p:sp>
      <p:sp>
        <p:nvSpPr>
          <p:cNvPr id="9" name="Contenidor de peu de pàgina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e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FDE53-6AB2-4F80-A181-719B388BD147}" type="datetimeFigureOut">
              <a:rPr lang="es-ES" smtClean="0"/>
              <a:t>03/05/2011</a:t>
            </a:fld>
            <a:endParaRPr lang="es-ES"/>
          </a:p>
        </p:txBody>
      </p:sp>
      <p:sp>
        <p:nvSpPr>
          <p:cNvPr id="3" name="Contenidor de peu de pà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Conteni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6FDB7-6CE2-48A3-945E-615406F21065}" type="slidenum">
              <a:rPr lang="es-ES" smtClean="0"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ingut amb l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ca-ES" smtClean="0"/>
              <a:t>Feu clic aquí per editar l'estil</a:t>
            </a:r>
            <a:endParaRPr kumimoji="0" lang="en-US"/>
          </a:p>
        </p:txBody>
      </p:sp>
      <p:sp>
        <p:nvSpPr>
          <p:cNvPr id="3" name="Contenidor de text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a-ES" smtClean="0"/>
              <a:t>Feu clic aquí per editar els estils de text</a:t>
            </a:r>
          </a:p>
        </p:txBody>
      </p:sp>
      <p:sp>
        <p:nvSpPr>
          <p:cNvPr id="4" name="Contenidor de contingut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ca-ES" smtClean="0"/>
              <a:t>Feu clic aquí per editar els estils de text</a:t>
            </a:r>
          </a:p>
          <a:p>
            <a:pPr lvl="1" eaLnBrk="1" latinLnBrk="0" hangingPunct="1"/>
            <a:r>
              <a:rPr lang="ca-ES" smtClean="0"/>
              <a:t>Segon nivell</a:t>
            </a:r>
          </a:p>
          <a:p>
            <a:pPr lvl="2" eaLnBrk="1" latinLnBrk="0" hangingPunct="1"/>
            <a:r>
              <a:rPr lang="ca-ES" smtClean="0"/>
              <a:t>Tercer nivell</a:t>
            </a:r>
          </a:p>
          <a:p>
            <a:pPr lvl="3" eaLnBrk="1" latinLnBrk="0" hangingPunct="1"/>
            <a:r>
              <a:rPr lang="ca-ES" smtClean="0"/>
              <a:t>Quart nivell</a:t>
            </a:r>
          </a:p>
          <a:p>
            <a:pPr lvl="4" eaLnBrk="1" latinLnBrk="0" hangingPunct="1"/>
            <a:r>
              <a:rPr lang="ca-ES" smtClean="0"/>
              <a:t>Cinquè nivell</a:t>
            </a:r>
            <a:endParaRPr kumimoji="0" lang="en-US"/>
          </a:p>
        </p:txBody>
      </p:sp>
      <p:sp>
        <p:nvSpPr>
          <p:cNvPr id="5" name="Contenidor de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FDE53-6AB2-4F80-A181-719B388BD147}" type="datetimeFigureOut">
              <a:rPr lang="es-ES" smtClean="0"/>
              <a:t>03/05/2011</a:t>
            </a:fld>
            <a:endParaRPr lang="es-ES"/>
          </a:p>
        </p:txBody>
      </p:sp>
      <p:sp>
        <p:nvSpPr>
          <p:cNvPr id="6" name="Contenidor de peu de pà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Contenidor de número de diapositiva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DF66FDB7-6CE2-48A3-945E-615406F21065}" type="slidenum">
              <a:rPr lang="es-ES" smtClean="0"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tge amb l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ca-ES" smtClean="0"/>
              <a:t>Feu clic aquí per editar l'estil</a:t>
            </a:r>
            <a:endParaRPr kumimoji="0" lang="en-US"/>
          </a:p>
        </p:txBody>
      </p:sp>
      <p:sp>
        <p:nvSpPr>
          <p:cNvPr id="3" name="Contenidor d'imatge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a-ES" smtClean="0"/>
              <a:t>Feu clic a la icona per afegir una imatge</a:t>
            </a:r>
            <a:endParaRPr kumimoji="0" lang="en-US" dirty="0"/>
          </a:p>
        </p:txBody>
      </p:sp>
      <p:sp>
        <p:nvSpPr>
          <p:cNvPr id="4" name="Contenidor de text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ca-ES" smtClean="0"/>
              <a:t>Feu clic aquí per editar els estils de text</a:t>
            </a:r>
          </a:p>
        </p:txBody>
      </p:sp>
      <p:sp>
        <p:nvSpPr>
          <p:cNvPr id="5" name="Contenidor de data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F4AFDE53-6AB2-4F80-A181-719B388BD147}" type="datetimeFigureOut">
              <a:rPr lang="es-ES" smtClean="0"/>
              <a:t>03/05/2011</a:t>
            </a:fld>
            <a:endParaRPr lang="es-ES"/>
          </a:p>
        </p:txBody>
      </p:sp>
      <p:sp>
        <p:nvSpPr>
          <p:cNvPr id="6" name="Contenidor de peu de pà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Conteni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6FDB7-6CE2-48A3-945E-615406F21065}" type="slidenum">
              <a:rPr lang="es-ES" smtClean="0"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orma lliure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Forma lliure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Contenidor de títol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ca-ES" smtClean="0"/>
              <a:t>Feu clic aquí per editar l'estil</a:t>
            </a:r>
            <a:endParaRPr kumimoji="0" lang="en-US"/>
          </a:p>
        </p:txBody>
      </p:sp>
      <p:sp>
        <p:nvSpPr>
          <p:cNvPr id="30" name="Contenidor de text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a-ES" smtClean="0"/>
              <a:t>Feu clic aquí per editar els estils de text</a:t>
            </a:r>
          </a:p>
          <a:p>
            <a:pPr lvl="1" eaLnBrk="1" latinLnBrk="0" hangingPunct="1"/>
            <a:r>
              <a:rPr kumimoji="0" lang="ca-ES" smtClean="0"/>
              <a:t>Segon nivell</a:t>
            </a:r>
          </a:p>
          <a:p>
            <a:pPr lvl="2" eaLnBrk="1" latinLnBrk="0" hangingPunct="1"/>
            <a:r>
              <a:rPr kumimoji="0" lang="ca-ES" smtClean="0"/>
              <a:t>Tercer nivell</a:t>
            </a:r>
          </a:p>
          <a:p>
            <a:pPr lvl="3" eaLnBrk="1" latinLnBrk="0" hangingPunct="1"/>
            <a:r>
              <a:rPr kumimoji="0" lang="ca-ES" smtClean="0"/>
              <a:t>Quart nivell</a:t>
            </a:r>
          </a:p>
          <a:p>
            <a:pPr lvl="4" eaLnBrk="1" latinLnBrk="0" hangingPunct="1"/>
            <a:r>
              <a:rPr kumimoji="0" lang="ca-ES" smtClean="0"/>
              <a:t>Cinquè nivell</a:t>
            </a:r>
            <a:endParaRPr kumimoji="0" lang="en-US"/>
          </a:p>
        </p:txBody>
      </p:sp>
      <p:sp>
        <p:nvSpPr>
          <p:cNvPr id="10" name="Contenidor de data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F4AFDE53-6AB2-4F80-A181-719B388BD147}" type="datetimeFigureOut">
              <a:rPr lang="es-ES" smtClean="0"/>
              <a:t>03/05/2011</a:t>
            </a:fld>
            <a:endParaRPr lang="es-ES"/>
          </a:p>
        </p:txBody>
      </p:sp>
      <p:sp>
        <p:nvSpPr>
          <p:cNvPr id="22" name="Contenidor de peu de pàgina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18" name="Contenidor de número de diapositiva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DF66FDB7-6CE2-48A3-945E-615406F21065}" type="slidenum">
              <a:rPr lang="es-ES" smtClean="0"/>
              <a:t>‹#›</a:t>
            </a:fld>
            <a:endParaRPr lang="es-E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a-ES" dirty="0" smtClean="0">
                <a:solidFill>
                  <a:srgbClr val="FFFF00"/>
                </a:solidFill>
              </a:rPr>
              <a:t>Per que treuen la llengua les serps </a:t>
            </a:r>
            <a:r>
              <a:rPr lang="ca-ES" dirty="0" smtClean="0"/>
              <a:t>?</a:t>
            </a:r>
            <a:endParaRPr lang="es-ES" dirty="0"/>
          </a:p>
        </p:txBody>
      </p:sp>
      <p:sp>
        <p:nvSpPr>
          <p:cNvPr id="3" name="Subtítol 2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2977622"/>
          </a:xfrm>
        </p:spPr>
        <p:txBody>
          <a:bodyPr>
            <a:normAutofit/>
          </a:bodyPr>
          <a:lstStyle/>
          <a:p>
            <a:r>
              <a:rPr lang="ca-ES" dirty="0" smtClean="0"/>
              <a:t>			Ferran </a:t>
            </a:r>
            <a:r>
              <a:rPr lang="ca-ES" dirty="0" smtClean="0"/>
              <a:t>P</a:t>
            </a:r>
            <a:r>
              <a:rPr lang="ca-ES" dirty="0" smtClean="0"/>
              <a:t>érez</a:t>
            </a:r>
          </a:p>
          <a:p>
            <a:r>
              <a:rPr lang="ca-ES" dirty="0" smtClean="0"/>
              <a:t>	</a:t>
            </a:r>
            <a:r>
              <a:rPr lang="ca-ES" dirty="0" smtClean="0"/>
              <a:t>		    Daniel </a:t>
            </a:r>
            <a:r>
              <a:rPr lang="ca-ES" dirty="0" err="1" smtClean="0"/>
              <a:t>A</a:t>
            </a:r>
            <a:r>
              <a:rPr lang="ca-ES" dirty="0" err="1" smtClean="0"/>
              <a:t>benza</a:t>
            </a:r>
            <a:endParaRPr lang="ca-ES" dirty="0" smtClean="0"/>
          </a:p>
          <a:p>
            <a:r>
              <a:rPr lang="ca-ES" dirty="0" smtClean="0"/>
              <a:t>	</a:t>
            </a:r>
            <a:r>
              <a:rPr lang="ca-ES" dirty="0" smtClean="0"/>
              <a:t>		</a:t>
            </a:r>
            <a:r>
              <a:rPr lang="ca-ES" dirty="0" smtClean="0"/>
              <a:t>J</a:t>
            </a:r>
            <a:r>
              <a:rPr lang="ca-ES" dirty="0" smtClean="0"/>
              <a:t>uan Mirada</a:t>
            </a:r>
          </a:p>
          <a:p>
            <a:r>
              <a:rPr lang="ca-ES" dirty="0" smtClean="0"/>
              <a:t>	</a:t>
            </a:r>
            <a:r>
              <a:rPr lang="ca-ES" dirty="0" smtClean="0"/>
              <a:t>		Aaron </a:t>
            </a:r>
            <a:r>
              <a:rPr lang="ca-ES" dirty="0" err="1" smtClean="0"/>
              <a:t>castet</a:t>
            </a:r>
            <a:endParaRPr lang="ca-ES" dirty="0" smtClean="0"/>
          </a:p>
          <a:p>
            <a:r>
              <a:rPr lang="ca-ES" dirty="0" smtClean="0"/>
              <a:t>	</a:t>
            </a:r>
            <a:r>
              <a:rPr lang="ca-ES" dirty="0" smtClean="0"/>
              <a:t>		     Henry Álvare</a:t>
            </a:r>
            <a:r>
              <a:rPr lang="ca-ES" dirty="0" smtClean="0"/>
              <a:t>z</a:t>
            </a:r>
            <a:endParaRPr lang="es-ES" dirty="0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a-ES" dirty="0" smtClean="0">
                <a:solidFill>
                  <a:srgbClr val="C00000"/>
                </a:solidFill>
              </a:rPr>
              <a:t>Per que treuen la llengua les serps?</a:t>
            </a:r>
            <a:endParaRPr lang="es-ES" dirty="0">
              <a:solidFill>
                <a:srgbClr val="C00000"/>
              </a:solidFill>
            </a:endParaRPr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a-ES" dirty="0" smtClean="0"/>
              <a:t>(explicació activitats)</a:t>
            </a:r>
          </a:p>
          <a:p>
            <a:r>
              <a:rPr lang="ca-ES" dirty="0" smtClean="0"/>
              <a:t>Per que treuen la llengua les serps?</a:t>
            </a:r>
          </a:p>
          <a:p>
            <a:r>
              <a:rPr lang="ca-ES" dirty="0" smtClean="0"/>
              <a:t>Les serps tenen poc desenvolupat el sentit  l'oïda (son sordes) i de la vista per això treuen la llengua per que amb la llengua detecten  partícules que hi ha a l’aire   i per els orificis nassals  detecten  variacions en la temperatura . </a:t>
            </a:r>
          </a:p>
          <a:p>
            <a:endParaRPr lang="ca-ES" dirty="0" smtClean="0"/>
          </a:p>
          <a:p>
            <a:endParaRPr lang="es-ES" dirty="0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dirty="0" smtClean="0">
                <a:solidFill>
                  <a:srgbClr val="C00000"/>
                </a:solidFill>
              </a:rPr>
              <a:t>Preguntes</a:t>
            </a:r>
            <a:r>
              <a:rPr lang="ca-ES" dirty="0" smtClean="0"/>
              <a:t> </a:t>
            </a:r>
            <a:endParaRPr lang="es-ES" dirty="0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ca-ES" sz="5100" dirty="0" smtClean="0"/>
              <a:t>A)quins </a:t>
            </a:r>
            <a:r>
              <a:rPr lang="ca-ES" sz="5100" dirty="0" err="1" smtClean="0"/>
              <a:t>estimuls</a:t>
            </a:r>
            <a:r>
              <a:rPr lang="ca-ES" sz="5100" dirty="0" smtClean="0"/>
              <a:t> serveixen per guiar a les serps ? De quin tipus són ?</a:t>
            </a:r>
            <a:endParaRPr lang="es-ES" sz="5100" dirty="0" smtClean="0"/>
          </a:p>
          <a:p>
            <a:r>
              <a:rPr lang="ca-ES" sz="5100" dirty="0" err="1" smtClean="0"/>
              <a:t>L’olors</a:t>
            </a:r>
            <a:r>
              <a:rPr lang="ca-ES" sz="5100" dirty="0" smtClean="0"/>
              <a:t> i la temperatura que son quimioreceptors i termoreceptors</a:t>
            </a:r>
            <a:endParaRPr lang="es-ES" sz="5100" dirty="0" smtClean="0"/>
          </a:p>
          <a:p>
            <a:r>
              <a:rPr lang="ca-ES" sz="5100" dirty="0" smtClean="0"/>
              <a:t> </a:t>
            </a:r>
            <a:endParaRPr lang="es-ES" sz="5100" dirty="0" smtClean="0"/>
          </a:p>
          <a:p>
            <a:r>
              <a:rPr lang="ca-ES" sz="5100" dirty="0" smtClean="0"/>
              <a:t>B)per que creus que per a les serps és important detectar petites variacions </a:t>
            </a:r>
            <a:r>
              <a:rPr lang="ca-ES" sz="5100" dirty="0" err="1" smtClean="0"/>
              <a:t>dela</a:t>
            </a:r>
            <a:r>
              <a:rPr lang="ca-ES" sz="5100" dirty="0" smtClean="0"/>
              <a:t> temperatura del seu entorn ?</a:t>
            </a:r>
            <a:endParaRPr lang="es-ES" sz="5100" dirty="0" smtClean="0"/>
          </a:p>
          <a:p>
            <a:r>
              <a:rPr lang="ca-ES" sz="5100" dirty="0" smtClean="0"/>
              <a:t> </a:t>
            </a:r>
            <a:r>
              <a:rPr lang="ca-ES" sz="5100" dirty="0" smtClean="0"/>
              <a:t>Perquè les variacions detecten als éssers </a:t>
            </a:r>
            <a:r>
              <a:rPr lang="ca-ES" sz="5100" dirty="0" smtClean="0"/>
              <a:t>vius  </a:t>
            </a:r>
            <a:r>
              <a:rPr lang="ca-ES" sz="5100" dirty="0" smtClean="0"/>
              <a:t>i  la seva forma</a:t>
            </a:r>
            <a:r>
              <a:rPr lang="ca-ES" sz="5100" dirty="0" smtClean="0"/>
              <a:t>.</a:t>
            </a:r>
            <a:endParaRPr lang="es-ES" sz="5100" dirty="0" smtClean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611560" y="260648"/>
            <a:ext cx="7467600" cy="1143000"/>
          </a:xfrm>
        </p:spPr>
        <p:txBody>
          <a:bodyPr/>
          <a:lstStyle/>
          <a:p>
            <a:r>
              <a:rPr lang="ca-ES" dirty="0" smtClean="0">
                <a:solidFill>
                  <a:srgbClr val="C00000"/>
                </a:solidFill>
              </a:rPr>
              <a:t>Preguntes</a:t>
            </a:r>
            <a:r>
              <a:rPr lang="ca-ES" dirty="0" smtClean="0"/>
              <a:t> </a:t>
            </a:r>
            <a:endParaRPr lang="es-ES" dirty="0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a-ES" dirty="0" smtClean="0"/>
              <a:t> C) per que moltes serps treuen la llengua tot sovint?</a:t>
            </a:r>
            <a:endParaRPr lang="es-ES" dirty="0" smtClean="0"/>
          </a:p>
          <a:p>
            <a:r>
              <a:rPr lang="ca-ES" dirty="0" smtClean="0"/>
              <a:t> </a:t>
            </a:r>
            <a:endParaRPr lang="es-ES" dirty="0" smtClean="0"/>
          </a:p>
          <a:p>
            <a:r>
              <a:rPr lang="ca-ES" dirty="0" smtClean="0"/>
              <a:t>Per que detecten </a:t>
            </a:r>
            <a:r>
              <a:rPr lang="ca-ES" dirty="0" smtClean="0"/>
              <a:t>partícules que hi ha a l’aire   </a:t>
            </a:r>
            <a:r>
              <a:rPr lang="ca-ES" dirty="0" smtClean="0"/>
              <a:t>amb la llengua</a:t>
            </a:r>
            <a:endParaRPr lang="es-ES" dirty="0" smtClean="0"/>
          </a:p>
          <a:p>
            <a:r>
              <a:rPr lang="ca-ES" dirty="0" smtClean="0"/>
              <a:t> </a:t>
            </a:r>
            <a:endParaRPr lang="es-ES" dirty="0" smtClean="0"/>
          </a:p>
          <a:p>
            <a:r>
              <a:rPr lang="ca-ES" dirty="0" smtClean="0"/>
              <a:t>D) per a que serveixen els orificis nasals a moltes serps</a:t>
            </a:r>
            <a:r>
              <a:rPr lang="ca-ES" dirty="0" smtClean="0"/>
              <a:t>?</a:t>
            </a:r>
          </a:p>
          <a:p>
            <a:r>
              <a:rPr lang="ca-ES" dirty="0" smtClean="0"/>
              <a:t>El orificis nassals serveixen per detectar variacions en la temperatura    </a:t>
            </a:r>
            <a:endParaRPr lang="es-ES" dirty="0" smtClean="0"/>
          </a:p>
          <a:p>
            <a:endParaRPr lang="es-ES" dirty="0" smtClean="0"/>
          </a:p>
          <a:p>
            <a:endParaRPr lang="es-ES" dirty="0"/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 dirty="0"/>
          </a:p>
        </p:txBody>
      </p:sp>
      <p:pic>
        <p:nvPicPr>
          <p:cNvPr id="4" name="Contenidor de contingut 3" descr="mamba negra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95536" y="1412776"/>
            <a:ext cx="3816424" cy="2304256"/>
          </a:xfrm>
        </p:spPr>
      </p:pic>
      <p:pic>
        <p:nvPicPr>
          <p:cNvPr id="6" name="Imatge 5" descr="images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3789040"/>
            <a:ext cx="4716016" cy="3068960"/>
          </a:xfrm>
          <a:prstGeom prst="rect">
            <a:avLst/>
          </a:prstGeom>
        </p:spPr>
      </p:pic>
      <p:pic>
        <p:nvPicPr>
          <p:cNvPr id="7" name="Imatge 6" descr="serp1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788024" y="3789040"/>
            <a:ext cx="4355976" cy="306896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ècnic">
  <a:themeElements>
    <a:clrScheme name="Tècnic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Tècnic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ècnic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189</TotalTime>
  <Words>110</Words>
  <Application>Microsoft Office PowerPoint</Application>
  <PresentationFormat>Presentació en pantalla (4:3)</PresentationFormat>
  <Paragraphs>23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Títols de les diapositives</vt:lpstr>
      </vt:variant>
      <vt:variant>
        <vt:i4>5</vt:i4>
      </vt:variant>
    </vt:vector>
  </HeadingPairs>
  <TitlesOfParts>
    <vt:vector size="6" baseType="lpstr">
      <vt:lpstr>Tècnic</vt:lpstr>
      <vt:lpstr>Per que treuen la llengua les serps ?</vt:lpstr>
      <vt:lpstr>Per que treuen la llengua les serps?</vt:lpstr>
      <vt:lpstr>Preguntes </vt:lpstr>
      <vt:lpstr>Preguntes </vt:lpstr>
      <vt:lpstr>Diapositiva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 que treuen la llengua les serps ?</dc:title>
  <dc:creator>alumne</dc:creator>
  <cp:lastModifiedBy>alumne</cp:lastModifiedBy>
  <cp:revision>9</cp:revision>
  <dcterms:created xsi:type="dcterms:W3CDTF">2011-05-03T14:25:56Z</dcterms:created>
  <dcterms:modified xsi:type="dcterms:W3CDTF">2011-05-03T17:35:38Z</dcterms:modified>
</cp:coreProperties>
</file>