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5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grpSp>
        <p:nvGrpSpPr>
          <p:cNvPr id="2" name="A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liu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liu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liu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or rect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Títo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Cometes angulars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ometes angulars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Títo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Títo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liu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or rect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metes angulars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ometes angulars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liu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liu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or rect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idor de títo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0" name="Contenidor de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98358FD-C915-4777-A009-8B62A12DDBF8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301A63F-C076-4719-B830-33CC26B0178C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0" y="1752601"/>
            <a:ext cx="9144000" cy="1829761"/>
          </a:xfrm>
        </p:spPr>
        <p:txBody>
          <a:bodyPr/>
          <a:lstStyle/>
          <a:p>
            <a:r>
              <a:rPr lang="ca-ES" dirty="0" smtClean="0"/>
              <a:t>La línia lateral dels peixos </a:t>
            </a:r>
            <a:endParaRPr lang="es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190456" cy="1199704"/>
          </a:xfrm>
        </p:spPr>
        <p:txBody>
          <a:bodyPr/>
          <a:lstStyle/>
          <a:p>
            <a:endParaRPr lang="ca-ES" dirty="0" smtClean="0"/>
          </a:p>
          <a:p>
            <a:r>
              <a:rPr lang="ca-ES" dirty="0" err="1" smtClean="0"/>
              <a:t>Aiyan</a:t>
            </a:r>
            <a:r>
              <a:rPr lang="es-ES" dirty="0" smtClean="0"/>
              <a:t>, Andrea</a:t>
            </a:r>
            <a:r>
              <a:rPr lang="es-ES" b="1" dirty="0" smtClean="0"/>
              <a:t>, </a:t>
            </a:r>
            <a:r>
              <a:rPr lang="es-ES" b="1" dirty="0" err="1" smtClean="0"/>
              <a:t>Alessandro</a:t>
            </a:r>
            <a:r>
              <a:rPr lang="es-ES" b="1" dirty="0" smtClean="0"/>
              <a:t>, </a:t>
            </a:r>
            <a:r>
              <a:rPr lang="es-ES" dirty="0" smtClean="0"/>
              <a:t>Miriam</a:t>
            </a:r>
            <a:endParaRPr lang="ca-E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sz="2800" dirty="0" smtClean="0"/>
          </a:p>
          <a:p>
            <a:r>
              <a:rPr lang="ca-ES" sz="2800" dirty="0" smtClean="0"/>
              <a:t>La línia lateral té unes cèl·lules molt sensibles a les variacions de la pressió de l’aigua .</a:t>
            </a:r>
          </a:p>
          <a:p>
            <a:endParaRPr lang="ca-ES" sz="2800" dirty="0" smtClean="0"/>
          </a:p>
          <a:p>
            <a:r>
              <a:rPr lang="ca-ES" sz="2800" dirty="0" smtClean="0"/>
              <a:t>S’originen al seu costat quan algun organisme hi passa prou a prop seu.</a:t>
            </a:r>
            <a:endParaRPr lang="es-ES" sz="2800" dirty="0" smtClean="0"/>
          </a:p>
          <a:p>
            <a:endParaRPr lang="es-ES" dirty="0"/>
          </a:p>
        </p:txBody>
      </p:sp>
      <p:sp>
        <p:nvSpPr>
          <p:cNvPr id="3" name="Títo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1800" dirty="0" err="1" smtClean="0"/>
              <a:t>An</a:t>
            </a:r>
            <a:r>
              <a:rPr lang="ca-ES" dirty="0" smtClean="0"/>
              <a:t> Línia lateral dels peixos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800" dirty="0" smtClean="0"/>
              <a:t>Els peixos gracies a la línia lateral poden detectar preses o depredadors. </a:t>
            </a:r>
          </a:p>
          <a:p>
            <a:endParaRPr lang="ca-ES" sz="2800" dirty="0" smtClean="0"/>
          </a:p>
          <a:p>
            <a:r>
              <a:rPr lang="ca-ES" sz="2800" dirty="0" smtClean="0"/>
              <a:t>Això els permet obtenir aliments i defensar-se d’altres depredadors quan el volen atacar.</a:t>
            </a:r>
            <a:endParaRPr lang="es-ES" sz="2800" dirty="0"/>
          </a:p>
        </p:txBody>
      </p:sp>
      <p:sp>
        <p:nvSpPr>
          <p:cNvPr id="3" name="Títo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1800" dirty="0" smtClean="0"/>
              <a:t>Ai</a:t>
            </a:r>
            <a:r>
              <a:rPr lang="ca-ES" dirty="0" smtClean="0"/>
              <a:t> Que detecten els peixos gracies a la línia lateral?</a:t>
            </a:r>
            <a:endParaRPr lang="es-E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>
            <a:normAutofit/>
          </a:bodyPr>
          <a:lstStyle/>
          <a:p>
            <a:r>
              <a:rPr lang="ca-ES" sz="2800" dirty="0" smtClean="0"/>
              <a:t>Als peixos carnívors els hi serveix per </a:t>
            </a:r>
            <a:r>
              <a:rPr lang="ca-ES" sz="2800" dirty="0" err="1" smtClean="0"/>
              <a:t>poder-se</a:t>
            </a:r>
            <a:r>
              <a:rPr lang="ca-ES" sz="2800" dirty="0" smtClean="0"/>
              <a:t> orientar i saber que hi ha al seu voltant. </a:t>
            </a:r>
          </a:p>
          <a:p>
            <a:r>
              <a:rPr lang="ca-ES" sz="2800" dirty="0" smtClean="0"/>
              <a:t>Bé sigui per </a:t>
            </a:r>
            <a:r>
              <a:rPr lang="ca-ES" sz="2800" dirty="0" err="1" smtClean="0"/>
              <a:t>protegir-se</a:t>
            </a:r>
            <a:r>
              <a:rPr lang="ca-ES" sz="2800" dirty="0" smtClean="0"/>
              <a:t> o bé per obtenir aliments. </a:t>
            </a:r>
            <a:endParaRPr lang="es-ES" sz="2800" dirty="0"/>
          </a:p>
        </p:txBody>
      </p:sp>
      <p:sp>
        <p:nvSpPr>
          <p:cNvPr id="3" name="Títol 2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38138"/>
          </a:xfrm>
        </p:spPr>
        <p:txBody>
          <a:bodyPr>
            <a:noAutofit/>
          </a:bodyPr>
          <a:lstStyle/>
          <a:p>
            <a:r>
              <a:rPr lang="ca-ES" sz="1600" dirty="0" smtClean="0"/>
              <a:t>M</a:t>
            </a:r>
            <a:r>
              <a:rPr lang="ca-ES" sz="3200" dirty="0" smtClean="0"/>
              <a:t> Quina utilitat pot tenir la línia lateral per a un peix carnívor que viu a la foscor de les profunditats?</a:t>
            </a:r>
            <a:endParaRPr lang="es-ES" sz="3200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800" dirty="0" smtClean="0"/>
              <a:t>Les línies laterals comunament són visibles com tènues línies que recorren cada costat de l’opercle,que es l’estructura que cobreix les brànquies,fins la base de la cua.</a:t>
            </a:r>
            <a:endParaRPr lang="es-ES" sz="2800" dirty="0"/>
          </a:p>
        </p:txBody>
      </p:sp>
      <p:sp>
        <p:nvSpPr>
          <p:cNvPr id="3" name="Títo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1600" dirty="0" smtClean="0"/>
              <a:t>Al</a:t>
            </a:r>
            <a:r>
              <a:rPr lang="ca-ES" dirty="0" smtClean="0"/>
              <a:t> Informació</a:t>
            </a:r>
            <a:endParaRPr lang="es-ES" dirty="0"/>
          </a:p>
        </p:txBody>
      </p:sp>
      <p:pic>
        <p:nvPicPr>
          <p:cNvPr id="4" name="Imatge 3" descr="800px-RutilusRutilusScalesLateralL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3501008"/>
            <a:ext cx="4716016" cy="2475908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L’estímul és quan un peix passa molt a prop El receptor són les cèl·lules sensitives de la línia lateral.</a:t>
            </a:r>
          </a:p>
          <a:p>
            <a:endParaRPr lang="ca-ES" dirty="0" smtClean="0"/>
          </a:p>
          <a:p>
            <a:r>
              <a:rPr lang="ca-ES" dirty="0" smtClean="0"/>
              <a:t> L’estímul és enviat al cervell pels nervis del seu organisme, i aquest l’analitza i elabora una resposta. La resposta seria en aquest cas apartar-se del peix.</a:t>
            </a:r>
            <a:endParaRPr lang="es-ES" dirty="0"/>
          </a:p>
        </p:txBody>
      </p:sp>
      <p:sp>
        <p:nvSpPr>
          <p:cNvPr id="3" name="Títo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1800" dirty="0" err="1" smtClean="0"/>
              <a:t>An</a:t>
            </a:r>
            <a:r>
              <a:rPr lang="ca-ES" dirty="0" smtClean="0"/>
              <a:t> Estímul i resposta que pot captar el peix gracies a la línia lateral?</a:t>
            </a:r>
            <a:endParaRPr lang="es-E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planada">
  <a:themeElements>
    <a:clrScheme name="Inspiració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splanad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Esplanad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</TotalTime>
  <Words>230</Words>
  <Application>Microsoft Office PowerPoint</Application>
  <PresentationFormat>Presentació en pantalla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6</vt:i4>
      </vt:variant>
    </vt:vector>
  </HeadingPairs>
  <TitlesOfParts>
    <vt:vector size="7" baseType="lpstr">
      <vt:lpstr>Esplanada</vt:lpstr>
      <vt:lpstr>La línia lateral dels peixos </vt:lpstr>
      <vt:lpstr>An Línia lateral dels peixos</vt:lpstr>
      <vt:lpstr>Ai Que detecten els peixos gracies a la línia lateral?</vt:lpstr>
      <vt:lpstr>M Quina utilitat pot tenir la línia lateral per a un peix carnívor que viu a la foscor de les profunditats?</vt:lpstr>
      <vt:lpstr>Al Informació</vt:lpstr>
      <vt:lpstr>An Estímul i resposta que pot captar el peix gracies a la línia lateral?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línia lateral dels peixos</dc:title>
  <dc:creator>alumne</dc:creator>
  <cp:lastModifiedBy>alumne</cp:lastModifiedBy>
  <cp:revision>5</cp:revision>
  <dcterms:created xsi:type="dcterms:W3CDTF">2011-05-03T14:47:52Z</dcterms:created>
  <dcterms:modified xsi:type="dcterms:W3CDTF">2011-05-03T16:17:12Z</dcterms:modified>
</cp:coreProperties>
</file>