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7" r:id="rId8"/>
    <p:sldId id="264" r:id="rId9"/>
    <p:sldId id="265" r:id="rId10"/>
    <p:sldId id="268" r:id="rId11"/>
    <p:sldId id="266" r:id="rId12"/>
    <p:sldId id="269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81" d="100"/>
          <a:sy n="81" d="100"/>
        </p:scale>
        <p:origin x="108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smtClean="0"/>
              <a:t>Feu clic aquí per editar l'estil de subtítols del patró.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8585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7087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8463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5400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4650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0346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4901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5720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a-ES" smtClean="0"/>
              <a:t>Feu clic a la icona per afegir una imatge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4359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àmica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a-ES" smtClean="0"/>
              <a:t>Feu clic a la icona per afegir una imatge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7996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ol i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5514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ca-ES" smtClean="0"/>
              <a:t>Feu clic aquí per editar estils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7093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geta d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0784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8923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a d'imat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a-ES" smtClean="0"/>
              <a:t>Feu clic a la icona per afegir una imatge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a-ES" smtClean="0"/>
              <a:t>Feu clic a la icona per afegir una imatge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a-ES" smtClean="0"/>
              <a:t>Feu clic a la icona per afegir una imatge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2582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2129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891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a-ES" smtClean="0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608D86E-64F4-4B6D-97DF-C0549AFCF94F}" type="datetimeFigureOut">
              <a:rPr lang="es-ES" smtClean="0"/>
              <a:pPr/>
              <a:t>10/09/2015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8A8FE-6FE7-4733-8A79-7933B1CDB528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35732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399" y="5877272"/>
            <a:ext cx="7854696" cy="857256"/>
          </a:xfrm>
        </p:spPr>
        <p:txBody>
          <a:bodyPr>
            <a:noAutofit/>
          </a:bodyPr>
          <a:lstStyle/>
          <a:p>
            <a:pPr algn="ctr"/>
            <a:r>
              <a:rPr lang="es-ES" sz="4400" dirty="0" smtClean="0"/>
              <a:t>BENVINGUTS A </a:t>
            </a:r>
            <a:r>
              <a:rPr lang="es-ES" sz="4400" dirty="0" err="1" smtClean="0"/>
              <a:t>cérvols</a:t>
            </a:r>
            <a:r>
              <a:rPr lang="es-ES" sz="4400" dirty="0" smtClean="0"/>
              <a:t>!</a:t>
            </a:r>
            <a:endParaRPr lang="es-ES" sz="4400" dirty="0"/>
          </a:p>
        </p:txBody>
      </p:sp>
      <p:pic>
        <p:nvPicPr>
          <p:cNvPr id="4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6672"/>
            <a:ext cx="2080011" cy="1186371"/>
          </a:xfrm>
          <a:prstGeom prst="rect">
            <a:avLst/>
          </a:prstGeom>
        </p:spPr>
      </p:pic>
      <p:sp>
        <p:nvSpPr>
          <p:cNvPr id="7" name="6 Elipse"/>
          <p:cNvSpPr/>
          <p:nvPr/>
        </p:nvSpPr>
        <p:spPr>
          <a:xfrm>
            <a:off x="4786314" y="2071678"/>
            <a:ext cx="71438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t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72816"/>
            <a:ext cx="6234303" cy="39854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5837" y="764704"/>
            <a:ext cx="7055380" cy="1288220"/>
          </a:xfrm>
        </p:spPr>
        <p:txBody>
          <a:bodyPr>
            <a:normAutofit/>
          </a:bodyPr>
          <a:lstStyle/>
          <a:p>
            <a:r>
              <a:rPr lang="es-ES" dirty="0" smtClean="0"/>
              <a:t>MESTRES/</a:t>
            </a:r>
            <a:r>
              <a:rPr lang="es-ES" dirty="0" err="1" smtClean="0"/>
              <a:t>ÀREES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 smtClean="0"/>
          </a:p>
          <a:p>
            <a:r>
              <a:rPr lang="es-ES" dirty="0" smtClean="0"/>
              <a:t>AL : ANGLÈS I REFORÇOS</a:t>
            </a:r>
          </a:p>
          <a:p>
            <a:r>
              <a:rPr lang="es-ES" dirty="0" smtClean="0"/>
              <a:t>MAYKEL : PSICOMOTRICITAT.</a:t>
            </a:r>
          </a:p>
          <a:p>
            <a:r>
              <a:rPr lang="es-ES" dirty="0" smtClean="0"/>
              <a:t>MARTA : MÚSICA.</a:t>
            </a:r>
          </a:p>
          <a:p>
            <a:r>
              <a:rPr lang="es-ES" dirty="0" smtClean="0"/>
              <a:t>SUSANA: REFORÇOS</a:t>
            </a:r>
          </a:p>
          <a:p>
            <a:r>
              <a:rPr lang="es-ES" dirty="0" smtClean="0"/>
              <a:t>MONTSE : REFORÇOS, TALLER DE LECTO-ESCRIPTURA I CORDINACIÓ ED. INFANTIL</a:t>
            </a:r>
          </a:p>
          <a:p>
            <a:r>
              <a:rPr lang="es-ES" dirty="0" smtClean="0"/>
              <a:t>DOLORS: TUTORA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HORARI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b="1" dirty="0" smtClean="0"/>
              <a:t>ENTRADA: 9.25/9.30</a:t>
            </a:r>
          </a:p>
          <a:p>
            <a:pPr>
              <a:buNone/>
            </a:pPr>
            <a:r>
              <a:rPr lang="es-ES" sz="2000" dirty="0" smtClean="0"/>
              <a:t>	PRIMERA SETMANA AMB PARES. DESPRÉS ENTREN  SOLS.  </a:t>
            </a:r>
            <a:r>
              <a:rPr lang="es-ES" dirty="0" smtClean="0"/>
              <a:t>A les 9,35 </a:t>
            </a:r>
            <a:r>
              <a:rPr lang="es-ES" dirty="0" err="1" smtClean="0"/>
              <a:t>tanquem</a:t>
            </a:r>
            <a:r>
              <a:rPr lang="es-ES" dirty="0" smtClean="0"/>
              <a:t> portes.</a:t>
            </a:r>
            <a:endParaRPr lang="es-ES" sz="2000" dirty="0" smtClean="0"/>
          </a:p>
          <a:p>
            <a:r>
              <a:rPr lang="es-ES" b="1" dirty="0" smtClean="0"/>
              <a:t>MIGDIA: 13 h.</a:t>
            </a:r>
          </a:p>
          <a:p>
            <a:pPr marL="0" indent="0">
              <a:buNone/>
            </a:pPr>
            <a:r>
              <a:rPr lang="es-ES" b="1" dirty="0" smtClean="0"/>
              <a:t>      </a:t>
            </a:r>
            <a:r>
              <a:rPr lang="es-ES" dirty="0" smtClean="0"/>
              <a:t>A les 12.45 </a:t>
            </a:r>
            <a:r>
              <a:rPr lang="es-ES" dirty="0" err="1" smtClean="0"/>
              <a:t>anem</a:t>
            </a:r>
            <a:r>
              <a:rPr lang="es-ES" dirty="0" smtClean="0"/>
              <a:t> a dinar, si </a:t>
            </a:r>
            <a:r>
              <a:rPr lang="es-ES" dirty="0" err="1" smtClean="0"/>
              <a:t>voleu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podeu</a:t>
            </a:r>
            <a:r>
              <a:rPr lang="es-ES" dirty="0" smtClean="0"/>
              <a:t> </a:t>
            </a:r>
            <a:r>
              <a:rPr lang="es-ES" dirty="0" err="1" smtClean="0"/>
              <a:t>recollir</a:t>
            </a:r>
            <a:r>
              <a:rPr lang="es-ES" dirty="0" smtClean="0"/>
              <a:t>.</a:t>
            </a:r>
          </a:p>
          <a:p>
            <a:pPr>
              <a:buNone/>
            </a:pPr>
            <a:r>
              <a:rPr lang="es-ES" sz="2000" dirty="0" smtClean="0"/>
              <a:t>	</a:t>
            </a:r>
            <a:r>
              <a:rPr lang="es-ES" sz="2000" b="1" dirty="0" smtClean="0"/>
              <a:t>14.30</a:t>
            </a:r>
            <a:r>
              <a:rPr lang="es-ES" dirty="0" smtClean="0"/>
              <a:t> h. </a:t>
            </a:r>
            <a:r>
              <a:rPr lang="es-ES" sz="2000" dirty="0" smtClean="0"/>
              <a:t>NO DEIXEU NENS SOLS. ESPEREU LA MESTRA QUE ELS BAIXA.</a:t>
            </a:r>
          </a:p>
          <a:p>
            <a:pPr>
              <a:buNone/>
            </a:pPr>
            <a:r>
              <a:rPr lang="es-ES" sz="2000" dirty="0" smtClean="0"/>
              <a:t>	PREGUEM BON COMPORTAMENT AL VESTÍBUL.</a:t>
            </a:r>
          </a:p>
          <a:p>
            <a:r>
              <a:rPr lang="es-ES" b="1" dirty="0" smtClean="0"/>
              <a:t>TARDA: 16.50 / 17.00  </a:t>
            </a:r>
            <a:r>
              <a:rPr lang="es-ES" dirty="0" smtClean="0"/>
              <a:t>A les 17.oo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nens</a:t>
            </a:r>
            <a:r>
              <a:rPr lang="es-ES" dirty="0" smtClean="0"/>
              <a:t> van a </a:t>
            </a:r>
            <a:r>
              <a:rPr lang="es-ES" dirty="0" err="1" smtClean="0"/>
              <a:t>vestíbul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la </a:t>
            </a:r>
            <a:r>
              <a:rPr lang="es-ES" dirty="0" err="1" smtClean="0"/>
              <a:t>Maeva</a:t>
            </a:r>
            <a:r>
              <a:rPr lang="es-ES" dirty="0" smtClean="0"/>
              <a:t>.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sz="2000" dirty="0" smtClean="0"/>
              <a:t>NORMES : BARANA, GESPA, DARRERA ESCOLA, RAMPA… </a:t>
            </a:r>
            <a:r>
              <a:rPr lang="es-ES" sz="2000" dirty="0" err="1" smtClean="0"/>
              <a:t>Poseu</a:t>
            </a:r>
            <a:r>
              <a:rPr lang="es-ES" sz="2000" dirty="0" smtClean="0"/>
              <a:t> especial atendió al </a:t>
            </a:r>
            <a:r>
              <a:rPr lang="es-ES" sz="2000" dirty="0" err="1" smtClean="0"/>
              <a:t>parquing</a:t>
            </a:r>
            <a:r>
              <a:rPr lang="es-ES" sz="2000" dirty="0" smtClean="0"/>
              <a:t> i a la rampa, </a:t>
            </a:r>
            <a:r>
              <a:rPr lang="es-ES" sz="2000" dirty="0" err="1" smtClean="0"/>
              <a:t>és</a:t>
            </a:r>
            <a:r>
              <a:rPr lang="es-ES" sz="2000" dirty="0" smtClean="0"/>
              <a:t> mol perillas. </a:t>
            </a:r>
            <a:r>
              <a:rPr lang="es-ES" dirty="0" smtClean="0"/>
              <a:t>EL PARQUING DELS AUTOCARS I PROFESSORS NO ES POT FER SERVIR A PARTIR DE LES 9.15.</a:t>
            </a:r>
          </a:p>
          <a:p>
            <a:pPr>
              <a:buFont typeface="Wingdings" pitchFamily="2" charset="2"/>
              <a:buChar char="§"/>
            </a:pPr>
            <a:r>
              <a:rPr lang="es-ES" sz="2000" i="1" dirty="0" smtClean="0"/>
              <a:t>ES PREGA MÀXIMA PUNTUALITAT A L’ ENTRADA I LA SORTIDA</a:t>
            </a:r>
            <a:r>
              <a:rPr lang="es-ES" i="1" dirty="0" smtClean="0"/>
              <a:t>, TAMBÉ MÀXIMA ASSISTÈNCIA.</a:t>
            </a:r>
            <a:endParaRPr lang="es-ES" sz="2000" i="1" dirty="0" smtClean="0"/>
          </a:p>
          <a:p>
            <a:r>
              <a:rPr lang="es-ES" sz="2000" i="1" dirty="0" smtClean="0"/>
              <a:t>TARDA: A PARTIR DE 16.30 NO CRIDAR NENS DES DE SECRETARIA.</a:t>
            </a:r>
            <a:endParaRPr lang="es-E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rmAutofit/>
          </a:bodyPr>
          <a:lstStyle/>
          <a:p>
            <a:r>
              <a:rPr lang="es-ES" dirty="0" smtClean="0"/>
              <a:t>UNIFORME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5861" y="1700808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es-ES" b="1" dirty="0" smtClean="0"/>
              <a:t>BATA A DIARI </a:t>
            </a:r>
            <a:r>
              <a:rPr lang="es-ES" sz="2000" dirty="0" smtClean="0"/>
              <a:t>A LA MOTXILLA, SE LA POSEN A L’ESCOLA.</a:t>
            </a:r>
            <a:endParaRPr lang="es-ES" dirty="0" smtClean="0"/>
          </a:p>
          <a:p>
            <a:r>
              <a:rPr lang="es-ES" b="1" dirty="0" smtClean="0"/>
              <a:t>DILLUNS: </a:t>
            </a:r>
            <a:r>
              <a:rPr lang="es-ES" sz="2200" dirty="0" smtClean="0"/>
              <a:t>PITET( DE ROBA AMB CINTA PEL CAP) , </a:t>
            </a:r>
          </a:p>
          <a:p>
            <a:pPr>
              <a:buNone/>
            </a:pPr>
            <a:r>
              <a:rPr lang="es-ES" sz="2200" dirty="0" smtClean="0"/>
              <a:t>	CALÇAT BLAU MARÍ (NO ESPORTIU). GOT.</a:t>
            </a:r>
          </a:p>
          <a:p>
            <a:r>
              <a:rPr lang="es-ES" b="1" dirty="0" smtClean="0"/>
              <a:t>DIMARTS: </a:t>
            </a:r>
            <a:r>
              <a:rPr lang="es-ES" sz="2200" dirty="0" smtClean="0"/>
              <a:t>CALÇAT D’ESPORT BLANC ( SENSE DIBUIXOS).</a:t>
            </a:r>
          </a:p>
          <a:p>
            <a:pPr>
              <a:buFont typeface="Wingdings" pitchFamily="2" charset="2"/>
              <a:buChar char="§"/>
            </a:pPr>
            <a:r>
              <a:rPr lang="es-ES" b="1" dirty="0" smtClean="0"/>
              <a:t>DIMECRES: </a:t>
            </a:r>
            <a:r>
              <a:rPr lang="es-ES" sz="2200" dirty="0" smtClean="0"/>
              <a:t>BOSSA PISCINA (ROBA INTERIOR, TOVALLOLA,  XANCLETES, CASQUET BANY)  </a:t>
            </a:r>
            <a:r>
              <a:rPr lang="es-ES" sz="2200" dirty="0" smtClean="0">
                <a:solidFill>
                  <a:srgbClr val="FF0000"/>
                </a:solidFill>
              </a:rPr>
              <a:t>COMENCEM EL  28/09 I MARXEM A LES 10.30 H.</a:t>
            </a:r>
          </a:p>
          <a:p>
            <a:pPr>
              <a:buNone/>
            </a:pPr>
            <a:r>
              <a:rPr lang="es-ES" sz="2200" dirty="0" smtClean="0"/>
              <a:t>	BANYADOR POSAT. CALÇAT D’ESPORT BLANC.</a:t>
            </a:r>
          </a:p>
          <a:p>
            <a:pPr>
              <a:buNone/>
            </a:pPr>
            <a:r>
              <a:rPr lang="es-ES" sz="2200" dirty="0" smtClean="0"/>
              <a:t>	AGENDA A BOSSETA DE PLÀSTIC.</a:t>
            </a:r>
          </a:p>
          <a:p>
            <a:pPr>
              <a:buFont typeface="Wingdings" pitchFamily="2" charset="2"/>
              <a:buChar char="§"/>
            </a:pPr>
            <a:r>
              <a:rPr lang="es-ES" b="1" dirty="0" smtClean="0"/>
              <a:t>DIJOUS: </a:t>
            </a:r>
            <a:r>
              <a:rPr lang="es-ES" sz="2000" dirty="0" smtClean="0"/>
              <a:t>PITET, CALÇAT BLAU MARÍ.</a:t>
            </a:r>
          </a:p>
          <a:p>
            <a:pPr>
              <a:buFont typeface="Wingdings" pitchFamily="2" charset="2"/>
              <a:buChar char="§"/>
            </a:pPr>
            <a:r>
              <a:rPr lang="es-ES" b="1" dirty="0" smtClean="0"/>
              <a:t>DIVENDRES:</a:t>
            </a:r>
            <a:r>
              <a:rPr lang="es-ES" dirty="0" smtClean="0"/>
              <a:t> </a:t>
            </a:r>
            <a:r>
              <a:rPr lang="es-ES" sz="2000" dirty="0" smtClean="0"/>
              <a:t>CALÇAT BLAU MARÍ. (TORNEM GOT)</a:t>
            </a:r>
          </a:p>
          <a:p>
            <a:pPr>
              <a:buFont typeface="Wingdings" pitchFamily="2" charset="2"/>
              <a:buChar char="§"/>
            </a:pPr>
            <a:r>
              <a:rPr lang="es-ES" dirty="0" smtClean="0"/>
              <a:t>ABRIC O ANORAC BLAU MARÍ  D‘ESCOLA</a:t>
            </a:r>
            <a:endParaRPr lang="es-ES" sz="2000" dirty="0" smtClean="0"/>
          </a:p>
          <a:p>
            <a:pPr>
              <a:buFont typeface="Wingdings" pitchFamily="2" charset="2"/>
              <a:buChar char="§"/>
            </a:pPr>
            <a:endParaRPr lang="es-ES" sz="2000" dirty="0" smtClean="0"/>
          </a:p>
          <a:p>
            <a:pPr>
              <a:buNone/>
            </a:pPr>
            <a:endParaRPr lang="es-ES" sz="2000" dirty="0" smtClean="0"/>
          </a:p>
          <a:p>
            <a:pPr>
              <a:buFont typeface="Wingdings" pitchFamily="2" charset="2"/>
              <a:buChar char="§"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Font typeface="Wingdings" pitchFamily="2" charset="2"/>
              <a:buChar char="§"/>
            </a:pP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764704"/>
            <a:ext cx="3511226" cy="888050"/>
          </a:xfrm>
        </p:spPr>
        <p:txBody>
          <a:bodyPr/>
          <a:lstStyle/>
          <a:p>
            <a:r>
              <a:rPr lang="es-ES" dirty="0" smtClean="0"/>
              <a:t>RECORDEM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s-ES" i="1" dirty="0" smtClean="0"/>
              <a:t>MOTXILLA MITJANA SENSE RODES</a:t>
            </a:r>
            <a:r>
              <a:rPr lang="es-ES" i="1" dirty="0"/>
              <a:t> </a:t>
            </a:r>
            <a:r>
              <a:rPr lang="es-ES" i="1" dirty="0" smtClean="0"/>
              <a:t>JA QUE HI HA DE CABRE L'EQUIPACIÓ DE PISCINA.</a:t>
            </a:r>
          </a:p>
          <a:p>
            <a:pPr>
              <a:buFont typeface="Wingdings" pitchFamily="2" charset="2"/>
              <a:buChar char="§"/>
            </a:pPr>
            <a:r>
              <a:rPr lang="es-ES" b="1" i="1" dirty="0" err="1" smtClean="0"/>
              <a:t>TOT</a:t>
            </a:r>
            <a:r>
              <a:rPr lang="es-ES" b="1" i="1" dirty="0" smtClean="0"/>
              <a:t> </a:t>
            </a:r>
            <a:r>
              <a:rPr lang="es-ES" b="1" i="1" dirty="0" err="1" smtClean="0"/>
              <a:t>MARCAT</a:t>
            </a:r>
            <a:r>
              <a:rPr lang="es-ES" b="1" i="1" dirty="0" smtClean="0"/>
              <a:t> </a:t>
            </a:r>
            <a:r>
              <a:rPr lang="es-ES" b="1" i="1" dirty="0" err="1" smtClean="0"/>
              <a:t>AMB</a:t>
            </a:r>
            <a:r>
              <a:rPr lang="es-ES" b="1" i="1" dirty="0" smtClean="0"/>
              <a:t> </a:t>
            </a:r>
            <a:r>
              <a:rPr lang="es-ES" b="1" i="1" dirty="0" err="1" smtClean="0"/>
              <a:t>NOM</a:t>
            </a:r>
            <a:r>
              <a:rPr lang="es-ES" b="1" i="1" dirty="0" smtClean="0"/>
              <a:t> I </a:t>
            </a:r>
            <a:r>
              <a:rPr lang="es-ES" b="1" i="1" dirty="0" err="1" smtClean="0"/>
              <a:t>COGNOM</a:t>
            </a:r>
            <a:r>
              <a:rPr lang="es-ES" b="1" i="1" dirty="0" smtClean="0"/>
              <a:t> A </a:t>
            </a:r>
            <a:r>
              <a:rPr lang="es-ES" b="1" i="1" dirty="0" err="1" smtClean="0"/>
              <a:t>LLOC</a:t>
            </a:r>
            <a:r>
              <a:rPr lang="es-ES" b="1" i="1" dirty="0" smtClean="0"/>
              <a:t> VISIBLE.</a:t>
            </a:r>
          </a:p>
          <a:p>
            <a:pPr>
              <a:buFont typeface="Wingdings" pitchFamily="2" charset="2"/>
              <a:buChar char="§"/>
            </a:pPr>
            <a:r>
              <a:rPr lang="es-ES" i="1" dirty="0" smtClean="0"/>
              <a:t>BETA A L’ABRIC QUE VE DE CASA</a:t>
            </a:r>
          </a:p>
          <a:p>
            <a:pPr>
              <a:buFont typeface="Wingdings" pitchFamily="2" charset="2"/>
              <a:buChar char="§"/>
            </a:pPr>
            <a:r>
              <a:rPr lang="es-ES" i="1" dirty="0" smtClean="0"/>
              <a:t>ABRIC PATI: MILLOR QUE </a:t>
            </a:r>
            <a:r>
              <a:rPr lang="es-ES" b="1" i="1" dirty="0" smtClean="0"/>
              <a:t>NO SIGUI BLAU</a:t>
            </a:r>
            <a:r>
              <a:rPr lang="es-ES" i="1" dirty="0" smtClean="0"/>
              <a:t>, EL TORNEM L’ÚLTIM DIVENDRES DE MES I EL PORTEN EL DILLUNS SEGÜENT</a:t>
            </a:r>
          </a:p>
          <a:p>
            <a:pPr>
              <a:buFont typeface="Wingdings" pitchFamily="2" charset="2"/>
              <a:buChar char="§"/>
            </a:pPr>
            <a:r>
              <a:rPr lang="es-ES" i="1" dirty="0" smtClean="0"/>
              <a:t>PORTEM BUFF ENLLOC DE BUFANDES, TAMPOC GUANTS.</a:t>
            </a:r>
          </a:p>
          <a:p>
            <a:pPr>
              <a:buFont typeface="Wingdings" pitchFamily="2" charset="2"/>
              <a:buChar char="§"/>
            </a:pPr>
            <a:r>
              <a:rPr lang="es-ES" i="1" dirty="0" smtClean="0"/>
              <a:t>SORTIDES: CALÇAT D’ ESPORT.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es-ES" dirty="0" err="1" smtClean="0"/>
              <a:t>COMUNICACIÓ</a:t>
            </a:r>
            <a:r>
              <a:rPr lang="es-ES" dirty="0" smtClean="0"/>
              <a:t> </a:t>
            </a:r>
            <a:r>
              <a:rPr lang="es-ES" dirty="0" err="1" smtClean="0"/>
              <a:t>FAMÍLIA-ESCOLA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>
            <a:normAutofit/>
          </a:bodyPr>
          <a:lstStyle/>
          <a:p>
            <a:r>
              <a:rPr lang="es-ES" b="1" dirty="0" smtClean="0"/>
              <a:t>AGENDA</a:t>
            </a:r>
            <a:r>
              <a:rPr lang="es-ES" dirty="0" smtClean="0"/>
              <a:t>: </a:t>
            </a:r>
            <a:r>
              <a:rPr lang="es-ES" sz="2000" dirty="0" smtClean="0"/>
              <a:t>INCIDÈNCIES,DIETES,SORTIDES…</a:t>
            </a:r>
            <a:r>
              <a:rPr lang="es-ES" sz="2000" b="1" dirty="0" smtClean="0"/>
              <a:t>OBERTA </a:t>
            </a:r>
            <a:r>
              <a:rPr lang="es-ES" b="1" dirty="0" smtClean="0"/>
              <a:t>SOBRE LA MEVA TAULA</a:t>
            </a:r>
            <a:r>
              <a:rPr lang="es-ES" sz="2000" b="1" dirty="0" smtClean="0"/>
              <a:t>!</a:t>
            </a:r>
          </a:p>
          <a:p>
            <a:r>
              <a:rPr lang="es-ES" b="1" dirty="0" smtClean="0"/>
              <a:t>MAIL</a:t>
            </a:r>
            <a:r>
              <a:rPr lang="es-ES" dirty="0" smtClean="0"/>
              <a:t>:</a:t>
            </a:r>
            <a:r>
              <a:rPr lang="es-ES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s-ES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dolorsmarti@escolaloreig.cat</a:t>
            </a:r>
            <a:endParaRPr lang="es-ES" dirty="0" smtClean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b="1" dirty="0" smtClean="0"/>
              <a:t>ENTREVISTES </a:t>
            </a:r>
            <a:r>
              <a:rPr lang="es-ES" dirty="0" smtClean="0"/>
              <a:t>: </a:t>
            </a:r>
            <a:r>
              <a:rPr lang="es-ES" sz="2000" dirty="0" smtClean="0"/>
              <a:t>MÍNIM UNA AL CURS ,AMB MARE I PARE (SI POT SER).40 MINUTS APROX.</a:t>
            </a:r>
          </a:p>
          <a:p>
            <a:pPr marL="0" indent="0">
              <a:buNone/>
            </a:pPr>
            <a:r>
              <a:rPr lang="es-ES" sz="2000" dirty="0" smtClean="0"/>
              <a:t>    </a:t>
            </a:r>
            <a:r>
              <a:rPr lang="es-ES" dirty="0" err="1" smtClean="0"/>
              <a:t>dimarts</a:t>
            </a:r>
            <a:r>
              <a:rPr lang="es-ES" dirty="0" smtClean="0"/>
              <a:t> a les 11, </a:t>
            </a:r>
            <a:r>
              <a:rPr lang="es-ES" dirty="0" err="1" smtClean="0"/>
              <a:t>dijous</a:t>
            </a:r>
            <a:r>
              <a:rPr lang="es-ES" dirty="0" smtClean="0"/>
              <a:t> a les 2.30 i </a:t>
            </a:r>
            <a:r>
              <a:rPr lang="es-ES" sz="2000" dirty="0" err="1" smtClean="0"/>
              <a:t>divendres</a:t>
            </a:r>
            <a:r>
              <a:rPr lang="es-ES" sz="2000" dirty="0" smtClean="0"/>
              <a:t> a les  9.30.</a:t>
            </a:r>
          </a:p>
          <a:p>
            <a:r>
              <a:rPr lang="es-ES" b="1" dirty="0" smtClean="0"/>
              <a:t>BLOC CÉRVOLS</a:t>
            </a:r>
          </a:p>
          <a:p>
            <a:r>
              <a:rPr lang="es-ES" b="1" dirty="0" smtClean="0"/>
              <a:t>INFORMES: </a:t>
            </a:r>
            <a:r>
              <a:rPr lang="es-ES" sz="2000" dirty="0" smtClean="0"/>
              <a:t>NADAL (ADAPTACIÓ) I JUNY.</a:t>
            </a:r>
          </a:p>
          <a:p>
            <a:pPr>
              <a:buFont typeface="Wingdings" pitchFamily="2" charset="2"/>
              <a:buChar char="§"/>
            </a:pPr>
            <a:r>
              <a:rPr lang="es-ES" b="1" dirty="0" smtClean="0"/>
              <a:t>TELÈFON: 936 500 087.</a:t>
            </a:r>
            <a:r>
              <a:rPr lang="es-ES" sz="2000" dirty="0" smtClean="0"/>
              <a:t>DEIXAR</a:t>
            </a:r>
            <a:r>
              <a:rPr lang="es-ES" sz="2000" b="1" dirty="0" smtClean="0"/>
              <a:t>  </a:t>
            </a:r>
            <a:r>
              <a:rPr lang="es-ES" sz="2000" dirty="0" smtClean="0"/>
              <a:t>ENCÀRREC A MAEVA.</a:t>
            </a:r>
            <a:endParaRPr lang="es-ES" dirty="0" smtClean="0"/>
          </a:p>
          <a:p>
            <a:pPr>
              <a:buFont typeface="Wingdings" pitchFamily="2" charset="2"/>
              <a:buChar char="§"/>
            </a:pPr>
            <a:r>
              <a:rPr lang="es-ES" b="1" dirty="0" smtClean="0"/>
              <a:t>MATÍ</a:t>
            </a:r>
            <a:r>
              <a:rPr lang="es-ES" i="1" dirty="0" smtClean="0"/>
              <a:t>: </a:t>
            </a:r>
            <a:r>
              <a:rPr lang="es-ES" sz="2000" i="1" dirty="0" smtClean="0"/>
              <a:t>COMENTARIS BREUS A MONTSE . ( LA TUTORA NO POT DEIXAR LA CLASSE).</a:t>
            </a:r>
          </a:p>
          <a:p>
            <a:pPr>
              <a:buFont typeface="Wingdings" pitchFamily="2" charset="2"/>
              <a:buChar char="§"/>
            </a:pPr>
            <a:r>
              <a:rPr lang="es-ES" sz="2000" b="1" i="1" dirty="0" smtClean="0"/>
              <a:t>LLIBRETA EMOCIONS I HÀBITS</a:t>
            </a:r>
            <a:r>
              <a:rPr lang="es-ES" sz="2000" i="1" dirty="0" smtClean="0"/>
              <a:t>.(1 HÀBIT I 1 EMOCIÓ PER TRIM)</a:t>
            </a:r>
          </a:p>
          <a:p>
            <a:pPr>
              <a:buNone/>
            </a:pPr>
            <a:endParaRPr lang="es-ES" i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/>
          <a:lstStyle/>
          <a:p>
            <a:r>
              <a:rPr lang="es-ES" dirty="0" err="1" smtClean="0"/>
              <a:t>ASPECTES</a:t>
            </a:r>
            <a:r>
              <a:rPr lang="es-ES" dirty="0" smtClean="0"/>
              <a:t> </a:t>
            </a:r>
            <a:r>
              <a:rPr lang="es-ES" dirty="0" err="1" smtClean="0"/>
              <a:t>GENERALS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>
            <a:normAutofit fontScale="92500" lnSpcReduction="20000"/>
          </a:bodyPr>
          <a:lstStyle/>
          <a:p>
            <a:r>
              <a:rPr lang="es-ES" b="1" dirty="0" err="1" smtClean="0"/>
              <a:t>ACTIVITATS</a:t>
            </a:r>
            <a:r>
              <a:rPr lang="es-ES" b="1" dirty="0" smtClean="0"/>
              <a:t> </a:t>
            </a:r>
            <a:r>
              <a:rPr lang="es-ES" b="1" dirty="0" err="1" smtClean="0"/>
              <a:t>EXTRAESCOLARS</a:t>
            </a:r>
            <a:endParaRPr lang="es-ES" b="1" dirty="0" smtClean="0"/>
          </a:p>
          <a:p>
            <a:r>
              <a:rPr lang="es-ES" b="1" dirty="0" smtClean="0"/>
              <a:t>ACOLLIDA</a:t>
            </a:r>
            <a:r>
              <a:rPr lang="es-ES" dirty="0" smtClean="0"/>
              <a:t>: </a:t>
            </a:r>
            <a:r>
              <a:rPr lang="es-ES" sz="2000" dirty="0" smtClean="0"/>
              <a:t>AVISAR (SI POT SER) AMB UN DIA D’ANTELACIÓ.</a:t>
            </a:r>
          </a:p>
          <a:p>
            <a:r>
              <a:rPr lang="es-ES" b="1" dirty="0" err="1" smtClean="0"/>
              <a:t>JOGUINES</a:t>
            </a:r>
            <a:r>
              <a:rPr lang="es-ES" dirty="0" smtClean="0"/>
              <a:t>: </a:t>
            </a:r>
            <a:r>
              <a:rPr lang="es-ES" sz="2000" dirty="0" smtClean="0"/>
              <a:t>NO ES PODEN PORTAR.</a:t>
            </a:r>
          </a:p>
          <a:p>
            <a:r>
              <a:rPr lang="es-ES" b="1" dirty="0" err="1" smtClean="0"/>
              <a:t>POLLS</a:t>
            </a:r>
            <a:r>
              <a:rPr lang="es-ES" dirty="0" smtClean="0"/>
              <a:t>: </a:t>
            </a:r>
            <a:r>
              <a:rPr lang="es-ES" sz="2000" dirty="0" smtClean="0"/>
              <a:t>REVISAR </a:t>
            </a:r>
            <a:r>
              <a:rPr lang="es-ES" sz="2000" dirty="0" err="1" smtClean="0"/>
              <a:t>FREQÜENTMENT</a:t>
            </a:r>
            <a:r>
              <a:rPr lang="es-ES" sz="2000" dirty="0" smtClean="0"/>
              <a:t>. SI EN TROBEM ES TRUCA A CASA I ELS HEU DE VENIR A BUSCAR.</a:t>
            </a:r>
            <a:endParaRPr lang="es-ES" dirty="0" smtClean="0"/>
          </a:p>
          <a:p>
            <a:r>
              <a:rPr lang="es-ES" b="1" dirty="0" smtClean="0"/>
              <a:t>ANIVERSARIS</a:t>
            </a:r>
            <a:r>
              <a:rPr lang="es-ES" dirty="0" smtClean="0"/>
              <a:t>: PODEU PORTAR </a:t>
            </a:r>
            <a:r>
              <a:rPr lang="es-ES" sz="2000" dirty="0" smtClean="0"/>
              <a:t>COCA DE SUCRE DE PASTISSERIA O  FORN AMB EL TIQUET. NO CARAMELS NI REGALS. NO ESPELMES.</a:t>
            </a:r>
          </a:p>
          <a:p>
            <a:r>
              <a:rPr lang="es-ES" b="1" dirty="0" smtClean="0"/>
              <a:t>ESCOLA VERDA</a:t>
            </a:r>
            <a:r>
              <a:rPr lang="es-ES" dirty="0" smtClean="0"/>
              <a:t>: COMENCEM AMB EL </a:t>
            </a:r>
            <a:r>
              <a:rPr lang="es-ES" sz="2000" dirty="0" smtClean="0"/>
              <a:t>RECICLATGE DE  PAPER I INSISTIREM EN EL RESPECTE PER L’ENTORN ON HEM DE TREBALLAR PLEGATS.</a:t>
            </a:r>
          </a:p>
          <a:p>
            <a:r>
              <a:rPr lang="es-ES" dirty="0" smtClean="0"/>
              <a:t>ESMORZEN A CASA</a:t>
            </a:r>
          </a:p>
          <a:p>
            <a:r>
              <a:rPr lang="es-ES" dirty="0" smtClean="0"/>
              <a:t>EXCURSIONS DE TOT EL DIA: </a:t>
            </a:r>
            <a:r>
              <a:rPr lang="es-ES" sz="2000" dirty="0" smtClean="0"/>
              <a:t>XANDALL ESCOLA I CALÇAT D’ ESPORT, EL PIC-NIC  EL FA L’ESCOLA (MENYS ELS QUE DINEN A CASA). COLÒNIES </a:t>
            </a:r>
            <a:r>
              <a:rPr lang="es-ES" sz="2000" dirty="0" smtClean="0"/>
              <a:t>25/05/16</a:t>
            </a:r>
            <a:endParaRPr lang="es-ES" sz="2000" dirty="0" smtClean="0"/>
          </a:p>
          <a:p>
            <a:r>
              <a:rPr lang="es-ES" dirty="0" smtClean="0"/>
              <a:t>MEDICAMENTS: NO EN PODEM DONAR (</a:t>
            </a:r>
            <a:r>
              <a:rPr lang="es-ES" dirty="0" err="1" smtClean="0"/>
              <a:t>només</a:t>
            </a:r>
            <a:r>
              <a:rPr lang="es-ES" dirty="0" smtClean="0"/>
              <a:t> casos </a:t>
            </a:r>
            <a:r>
              <a:rPr lang="es-ES" dirty="0" err="1" smtClean="0"/>
              <a:t>molt</a:t>
            </a:r>
            <a:r>
              <a:rPr lang="es-ES" dirty="0" smtClean="0"/>
              <a:t> </a:t>
            </a:r>
            <a:r>
              <a:rPr lang="es-ES" dirty="0" err="1" smtClean="0"/>
              <a:t>especials</a:t>
            </a:r>
            <a:r>
              <a:rPr lang="es-ES" dirty="0" smtClean="0"/>
              <a:t>. ELS ANTIBIÒTICS A CASA I SI ESTAN MALALTS TRUCAREM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FESTES</a:t>
            </a:r>
            <a:r>
              <a:rPr lang="es-ES" dirty="0" smtClean="0"/>
              <a:t> </a:t>
            </a:r>
            <a:r>
              <a:rPr lang="es-ES" dirty="0" err="1" smtClean="0"/>
              <a:t>CULTURALS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s-ES" dirty="0" err="1" smtClean="0"/>
              <a:t>CASTANYADA</a:t>
            </a:r>
            <a:r>
              <a:rPr lang="es-ES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es-ES" dirty="0" err="1" smtClean="0"/>
              <a:t>CONCERT</a:t>
            </a:r>
            <a:r>
              <a:rPr lang="es-ES" dirty="0" smtClean="0"/>
              <a:t> DE SANTA </a:t>
            </a:r>
            <a:r>
              <a:rPr lang="es-ES" dirty="0" err="1" smtClean="0"/>
              <a:t>CECÍLIA</a:t>
            </a:r>
            <a:endParaRPr lang="es-ES" dirty="0" smtClean="0"/>
          </a:p>
          <a:p>
            <a:pPr>
              <a:buFont typeface="Wingdings" pitchFamily="2" charset="2"/>
              <a:buChar char="§"/>
            </a:pPr>
            <a:r>
              <a:rPr lang="es-ES" dirty="0" smtClean="0"/>
              <a:t>NADAL : </a:t>
            </a:r>
            <a:r>
              <a:rPr lang="es-ES" sz="2000" dirty="0" smtClean="0"/>
              <a:t>REIS, PARE NOEL, CANTADA DE NADALES (FAMÍLIA)</a:t>
            </a:r>
          </a:p>
          <a:p>
            <a:pPr>
              <a:buFont typeface="Wingdings" pitchFamily="2" charset="2"/>
              <a:buChar char="§"/>
            </a:pPr>
            <a:r>
              <a:rPr lang="es-ES" dirty="0" smtClean="0"/>
              <a:t>DIA DE LA PAU</a:t>
            </a:r>
          </a:p>
          <a:p>
            <a:pPr>
              <a:buFont typeface="Wingdings" pitchFamily="2" charset="2"/>
              <a:buChar char="§"/>
            </a:pPr>
            <a:r>
              <a:rPr lang="es-ES" dirty="0" smtClean="0"/>
              <a:t>CARNESTOLTES</a:t>
            </a:r>
          </a:p>
          <a:p>
            <a:pPr>
              <a:buFont typeface="Wingdings" pitchFamily="2" charset="2"/>
              <a:buChar char="§"/>
            </a:pPr>
            <a:r>
              <a:rPr lang="es-ES" dirty="0" smtClean="0"/>
              <a:t>VELLA QUARESMA</a:t>
            </a:r>
          </a:p>
          <a:p>
            <a:pPr>
              <a:buFont typeface="Wingdings" pitchFamily="2" charset="2"/>
              <a:buChar char="§"/>
            </a:pPr>
            <a:r>
              <a:rPr lang="es-ES" dirty="0" smtClean="0"/>
              <a:t>SANT JORDI </a:t>
            </a:r>
            <a:r>
              <a:rPr lang="es-ES" sz="2000" dirty="0" smtClean="0"/>
              <a:t>(FAMÍLIA)</a:t>
            </a:r>
          </a:p>
          <a:p>
            <a:pPr>
              <a:buFont typeface="Wingdings" pitchFamily="2" charset="2"/>
              <a:buChar char="§"/>
            </a:pPr>
            <a:r>
              <a:rPr lang="es-ES" dirty="0" smtClean="0"/>
              <a:t>FESTIVAL FI DE CURS </a:t>
            </a:r>
            <a:r>
              <a:rPr lang="es-ES" sz="2000" dirty="0" smtClean="0"/>
              <a:t>(FAMÍLIA)</a:t>
            </a:r>
          </a:p>
          <a:p>
            <a:pPr>
              <a:buFont typeface="Wingdings" pitchFamily="2" charset="2"/>
              <a:buChar char="§"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00132"/>
          </a:xfrm>
        </p:spPr>
        <p:txBody>
          <a:bodyPr/>
          <a:lstStyle/>
          <a:p>
            <a:r>
              <a:rPr lang="es-ES" dirty="0" smtClean="0"/>
              <a:t>QUÈ TREBALLAREM 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s-ES" b="1" u="sng" dirty="0" err="1" smtClean="0"/>
              <a:t>ÀREES</a:t>
            </a:r>
            <a:r>
              <a:rPr lang="es-ES" b="1" u="sng" dirty="0" smtClean="0"/>
              <a:t> DE </a:t>
            </a:r>
            <a:r>
              <a:rPr lang="es-ES" b="1" u="sng" dirty="0" err="1" smtClean="0"/>
              <a:t>CONEIXEMENT</a:t>
            </a:r>
            <a:r>
              <a:rPr lang="es-ES" b="1" u="sng" dirty="0" smtClean="0"/>
              <a:t>:</a:t>
            </a:r>
          </a:p>
          <a:p>
            <a:pPr>
              <a:buFont typeface="Wingdings" pitchFamily="2" charset="2"/>
              <a:buChar char="§"/>
            </a:pPr>
            <a:r>
              <a:rPr lang="es-ES" b="1" dirty="0" smtClean="0"/>
              <a:t>DESCOBERTA D’UN MATEIX I DELS ALTRES: </a:t>
            </a:r>
            <a:r>
              <a:rPr lang="es-ES" sz="2000" dirty="0" smtClean="0"/>
              <a:t>CONEIXEMENT DEL PROPI COS, JOC I MOVIMENT, AUTONOMIA PERSONAL…</a:t>
            </a:r>
          </a:p>
          <a:p>
            <a:pPr>
              <a:buFont typeface="Wingdings" pitchFamily="2" charset="2"/>
              <a:buChar char="§"/>
            </a:pPr>
            <a:r>
              <a:rPr lang="es-ES" b="1" dirty="0" smtClean="0"/>
              <a:t>DESCOBERTA DE L’ENTORN: </a:t>
            </a:r>
            <a:r>
              <a:rPr lang="es-ES" sz="2000" dirty="0" smtClean="0"/>
              <a:t>OBSERVACIÓ, EXPERIMENTACIÓ, EXPLORACIÓ,,DESCOBRIMENT, RAONAMENT, PROJECTES (ELS NENS DEL MÓN , ELS OFICIS i ELS ANIMALS).    P.I. BAIX LLOBREGAT   </a:t>
            </a:r>
          </a:p>
          <a:p>
            <a:pPr>
              <a:buFont typeface="Wingdings" pitchFamily="2" charset="2"/>
              <a:buChar char="§"/>
            </a:pPr>
            <a:r>
              <a:rPr lang="es-ES" dirty="0" err="1" smtClean="0"/>
              <a:t>Tots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qui</a:t>
            </a:r>
            <a:r>
              <a:rPr lang="es-ES" dirty="0" smtClean="0"/>
              <a:t> </a:t>
            </a:r>
            <a:r>
              <a:rPr lang="es-ES" dirty="0" err="1" smtClean="0"/>
              <a:t>volgueu</a:t>
            </a:r>
            <a:r>
              <a:rPr lang="es-ES" dirty="0" smtClean="0"/>
              <a:t> venir a explicar-nos la </a:t>
            </a:r>
            <a:r>
              <a:rPr lang="es-ES" dirty="0" err="1" smtClean="0"/>
              <a:t>vostra</a:t>
            </a:r>
            <a:r>
              <a:rPr lang="es-ES" dirty="0" smtClean="0"/>
              <a:t> </a:t>
            </a:r>
            <a:r>
              <a:rPr lang="es-ES" dirty="0" err="1" smtClean="0"/>
              <a:t>experiència</a:t>
            </a:r>
            <a:r>
              <a:rPr lang="es-ES" dirty="0" smtClean="0"/>
              <a:t> </a:t>
            </a:r>
            <a:r>
              <a:rPr lang="es-ES" dirty="0" err="1" smtClean="0"/>
              <a:t>referent</a:t>
            </a:r>
            <a:r>
              <a:rPr lang="es-ES" dirty="0" smtClean="0"/>
              <a:t> </a:t>
            </a:r>
            <a:r>
              <a:rPr lang="es-ES" dirty="0" err="1" smtClean="0"/>
              <a:t>als</a:t>
            </a:r>
            <a:r>
              <a:rPr lang="es-ES" dirty="0" smtClean="0"/>
              <a:t> </a:t>
            </a:r>
            <a:r>
              <a:rPr lang="es-ES" dirty="0" err="1" smtClean="0"/>
              <a:t>projectes</a:t>
            </a:r>
            <a:r>
              <a:rPr lang="es-ES" dirty="0" smtClean="0"/>
              <a:t> o a </a:t>
            </a:r>
            <a:r>
              <a:rPr lang="es-ES" dirty="0" err="1" smtClean="0"/>
              <a:t>qualsevol</a:t>
            </a:r>
            <a:r>
              <a:rPr lang="es-ES" dirty="0" smtClean="0"/>
              <a:t> tema </a:t>
            </a:r>
            <a:r>
              <a:rPr lang="es-ES" dirty="0" err="1" smtClean="0"/>
              <a:t>sereu</a:t>
            </a:r>
            <a:r>
              <a:rPr lang="es-ES" dirty="0" smtClean="0"/>
              <a:t> </a:t>
            </a:r>
            <a:r>
              <a:rPr lang="es-ES" dirty="0" err="1" smtClean="0"/>
              <a:t>molt</a:t>
            </a:r>
            <a:r>
              <a:rPr lang="es-ES" dirty="0" smtClean="0"/>
              <a:t> ben </a:t>
            </a:r>
            <a:r>
              <a:rPr lang="es-ES" dirty="0" err="1" smtClean="0"/>
              <a:t>rebuts</a:t>
            </a:r>
            <a:r>
              <a:rPr lang="es-ES" dirty="0" smtClean="0"/>
              <a:t>. </a:t>
            </a:r>
            <a:endParaRPr lang="es-ES" sz="2000" dirty="0" smtClean="0"/>
          </a:p>
          <a:p>
            <a:pPr>
              <a:buFont typeface="Wingdings" pitchFamily="2" charset="2"/>
              <a:buChar char="§"/>
            </a:pPr>
            <a:r>
              <a:rPr lang="es-ES" b="1" dirty="0" smtClean="0"/>
              <a:t>HÀBITS: </a:t>
            </a:r>
          </a:p>
          <a:p>
            <a:pPr>
              <a:buNone/>
            </a:pPr>
            <a:r>
              <a:rPr lang="es-ES" dirty="0" smtClean="0"/>
              <a:t>	DE TREBALL </a:t>
            </a:r>
            <a:r>
              <a:rPr lang="es-ES" sz="2000" dirty="0" smtClean="0"/>
              <a:t>(SEURE, SILENCI, ESCOLTAR, CLIMA TRANQUIL…)</a:t>
            </a:r>
          </a:p>
          <a:p>
            <a:pPr>
              <a:buNone/>
            </a:pPr>
            <a:r>
              <a:rPr lang="es-ES" sz="2000" dirty="0" smtClean="0"/>
              <a:t>	</a:t>
            </a:r>
            <a:r>
              <a:rPr lang="es-ES" dirty="0" smtClean="0"/>
              <a:t>D’AUTONOMIA</a:t>
            </a:r>
            <a:r>
              <a:rPr lang="es-ES" sz="2000" dirty="0" smtClean="0"/>
              <a:t> (BATA, HIGIENE, TENIR I DONAR ENCÀRRECS…)</a:t>
            </a:r>
          </a:p>
          <a:p>
            <a:pPr>
              <a:buNone/>
            </a:pPr>
            <a:r>
              <a:rPr lang="es-ES" sz="2000" dirty="0" smtClean="0"/>
              <a:t>	</a:t>
            </a:r>
            <a:r>
              <a:rPr lang="es-ES" dirty="0" smtClean="0"/>
              <a:t>DE RELACIÓ </a:t>
            </a:r>
            <a:r>
              <a:rPr lang="es-ES" sz="2200" dirty="0" smtClean="0"/>
              <a:t>(SALUDAR, TORN PARAULA, INTERACCIÓ…)</a:t>
            </a:r>
          </a:p>
          <a:p>
            <a:pPr marL="0" indent="0">
              <a:buNone/>
            </a:pPr>
            <a:r>
              <a:rPr lang="es-ES" dirty="0" smtClean="0"/>
              <a:t>      D’ACTITUD AL MENJADOR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428628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fontScale="85000" lnSpcReduction="20000"/>
          </a:bodyPr>
          <a:lstStyle/>
          <a:p>
            <a:r>
              <a:rPr lang="es-ES" b="1" dirty="0" err="1" smtClean="0"/>
              <a:t>COMUNICACIÓ</a:t>
            </a:r>
            <a:r>
              <a:rPr lang="es-ES" b="1" dirty="0" smtClean="0"/>
              <a:t> I </a:t>
            </a:r>
            <a:r>
              <a:rPr lang="es-ES" b="1" dirty="0" err="1" smtClean="0"/>
              <a:t>LLENGUATGES</a:t>
            </a:r>
            <a:r>
              <a:rPr lang="es-ES" b="1" dirty="0" smtClean="0"/>
              <a:t>:</a:t>
            </a:r>
          </a:p>
          <a:p>
            <a:pPr>
              <a:buNone/>
            </a:pPr>
            <a:r>
              <a:rPr lang="es-ES" sz="2000" dirty="0" smtClean="0"/>
              <a:t>	</a:t>
            </a:r>
            <a:r>
              <a:rPr lang="es-ES" dirty="0" smtClean="0"/>
              <a:t>LLENGUATGE  VERBAL</a:t>
            </a:r>
            <a:r>
              <a:rPr lang="es-ES" sz="2000" dirty="0" smtClean="0"/>
              <a:t>: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 </a:t>
            </a:r>
            <a:r>
              <a:rPr lang="es-ES" sz="2000" dirty="0" smtClean="0"/>
              <a:t>EXPRESSIÓ ORAL I COMPRENSIÓ</a:t>
            </a:r>
            <a:r>
              <a:rPr lang="es-ES" dirty="0" smtClean="0"/>
              <a:t>: conversa, </a:t>
            </a:r>
            <a:r>
              <a:rPr lang="es-ES" dirty="0" err="1" smtClean="0"/>
              <a:t>cap</a:t>
            </a:r>
            <a:r>
              <a:rPr lang="es-ES" dirty="0" smtClean="0"/>
              <a:t> de semana, </a:t>
            </a:r>
            <a:r>
              <a:rPr lang="es-ES" dirty="0" err="1" smtClean="0"/>
              <a:t>vivències</a:t>
            </a:r>
            <a:r>
              <a:rPr lang="es-ES" dirty="0" smtClean="0"/>
              <a:t>, </a:t>
            </a:r>
            <a:r>
              <a:rPr lang="es-ES" dirty="0" err="1" smtClean="0"/>
              <a:t>projecte</a:t>
            </a:r>
            <a:r>
              <a:rPr lang="es-ES" dirty="0" smtClean="0"/>
              <a:t>… Ha de dominar el que explica, </a:t>
            </a:r>
            <a:r>
              <a:rPr lang="es-ES" dirty="0" err="1" smtClean="0"/>
              <a:t>entendre-ho</a:t>
            </a:r>
            <a:r>
              <a:rPr lang="es-ES" dirty="0" smtClean="0"/>
              <a:t> </a:t>
            </a:r>
            <a:r>
              <a:rPr lang="es-ES" dirty="0" err="1" smtClean="0"/>
              <a:t>bé</a:t>
            </a:r>
            <a:r>
              <a:rPr lang="es-ES" dirty="0"/>
              <a:t> </a:t>
            </a:r>
            <a:r>
              <a:rPr lang="es-ES" dirty="0" smtClean="0"/>
              <a:t>per a </a:t>
            </a:r>
            <a:r>
              <a:rPr lang="es-ES" dirty="0" err="1" smtClean="0"/>
              <a:t>tenir</a:t>
            </a:r>
            <a:r>
              <a:rPr lang="es-ES" dirty="0" smtClean="0"/>
              <a:t> </a:t>
            </a:r>
            <a:r>
              <a:rPr lang="es-ES" dirty="0" err="1" smtClean="0"/>
              <a:t>confiança</a:t>
            </a:r>
            <a:r>
              <a:rPr lang="es-ES" dirty="0" smtClean="0"/>
              <a:t> en </a:t>
            </a:r>
            <a:r>
              <a:rPr lang="es-ES" dirty="0" err="1" smtClean="0"/>
              <a:t>ell</a:t>
            </a:r>
            <a:r>
              <a:rPr lang="es-ES" dirty="0" smtClean="0"/>
              <a:t> </a:t>
            </a:r>
            <a:r>
              <a:rPr lang="es-ES" dirty="0" err="1" smtClean="0"/>
              <a:t>mateix</a:t>
            </a:r>
            <a:r>
              <a:rPr lang="es-ES" dirty="0" smtClean="0"/>
              <a:t>. </a:t>
            </a:r>
            <a:endParaRPr lang="es-ES" dirty="0"/>
          </a:p>
          <a:p>
            <a:pPr>
              <a:buNone/>
            </a:pPr>
            <a:r>
              <a:rPr lang="es-ES" sz="2000" dirty="0" smtClean="0"/>
              <a:t>     ESCRIT: </a:t>
            </a:r>
            <a:r>
              <a:rPr lang="es-ES" sz="2000" dirty="0" err="1" smtClean="0">
                <a:latin typeface="+mn-lt"/>
              </a:rPr>
              <a:t>Aprenem</a:t>
            </a:r>
            <a:r>
              <a:rPr lang="es-ES" sz="2000" dirty="0" smtClean="0">
                <a:latin typeface="+mn-lt"/>
              </a:rPr>
              <a:t> el </a:t>
            </a:r>
            <a:r>
              <a:rPr lang="es-ES" sz="2000" dirty="0" err="1" smtClean="0">
                <a:latin typeface="+mn-lt"/>
              </a:rPr>
              <a:t>nom</a:t>
            </a:r>
            <a:r>
              <a:rPr lang="es-ES" sz="2000" dirty="0" smtClean="0">
                <a:latin typeface="+mn-lt"/>
              </a:rPr>
              <a:t> de les </a:t>
            </a:r>
            <a:r>
              <a:rPr lang="es-ES" sz="2000" dirty="0" err="1" smtClean="0">
                <a:latin typeface="+mn-lt"/>
              </a:rPr>
              <a:t>lletres</a:t>
            </a:r>
            <a:r>
              <a:rPr lang="es-ES" sz="2000" dirty="0" smtClean="0">
                <a:latin typeface="+mn-lt"/>
              </a:rPr>
              <a:t>, </a:t>
            </a:r>
            <a:r>
              <a:rPr lang="es-ES" sz="2000" dirty="0" err="1" smtClean="0">
                <a:latin typeface="+mn-lt"/>
              </a:rPr>
              <a:t>després</a:t>
            </a:r>
            <a:r>
              <a:rPr lang="es-ES" sz="2000" dirty="0" smtClean="0">
                <a:latin typeface="+mn-lt"/>
              </a:rPr>
              <a:t> </a:t>
            </a:r>
            <a:r>
              <a:rPr lang="es-ES" sz="2000" dirty="0" err="1" smtClean="0">
                <a:latin typeface="+mn-lt"/>
              </a:rPr>
              <a:t>el,so</a:t>
            </a:r>
            <a:r>
              <a:rPr lang="es-ES" sz="2000" dirty="0" smtClean="0">
                <a:latin typeface="+mn-lt"/>
              </a:rPr>
              <a:t> i la </a:t>
            </a:r>
            <a:r>
              <a:rPr lang="es-ES" sz="2000" dirty="0" err="1" smtClean="0">
                <a:latin typeface="+mn-lt"/>
              </a:rPr>
              <a:t>grafia</a:t>
            </a:r>
            <a:r>
              <a:rPr lang="es-ES" sz="2000" dirty="0" smtClean="0">
                <a:latin typeface="+mn-lt"/>
              </a:rPr>
              <a:t>. A </a:t>
            </a:r>
            <a:r>
              <a:rPr lang="es-ES" sz="2000" dirty="0" err="1" smtClean="0">
                <a:latin typeface="+mn-lt"/>
              </a:rPr>
              <a:t>partirmdel</a:t>
            </a:r>
            <a:r>
              <a:rPr lang="es-ES" sz="2000" dirty="0" smtClean="0">
                <a:latin typeface="+mn-lt"/>
              </a:rPr>
              <a:t> </a:t>
            </a:r>
            <a:r>
              <a:rPr lang="es-ES" sz="2000" dirty="0" err="1" smtClean="0">
                <a:latin typeface="+mn-lt"/>
              </a:rPr>
              <a:t>segon</a:t>
            </a:r>
            <a:r>
              <a:rPr lang="es-ES" sz="2000" dirty="0" smtClean="0">
                <a:latin typeface="+mn-lt"/>
              </a:rPr>
              <a:t> trimestre </a:t>
            </a:r>
            <a:r>
              <a:rPr lang="es-ES" sz="2000" dirty="0" err="1" smtClean="0">
                <a:latin typeface="+mn-lt"/>
              </a:rPr>
              <a:t>s’introdueix</a:t>
            </a:r>
            <a:r>
              <a:rPr lang="es-ES" sz="2000" dirty="0" smtClean="0">
                <a:latin typeface="+mn-lt"/>
              </a:rPr>
              <a:t> la </a:t>
            </a:r>
            <a:r>
              <a:rPr lang="es-ES" sz="2000" dirty="0" err="1" smtClean="0">
                <a:latin typeface="+mn-lt"/>
              </a:rPr>
              <a:t>lletra</a:t>
            </a:r>
            <a:r>
              <a:rPr lang="es-ES" sz="2000" dirty="0" smtClean="0">
                <a:latin typeface="+mn-lt"/>
              </a:rPr>
              <a:t> </a:t>
            </a:r>
            <a:r>
              <a:rPr lang="es-ES" sz="2000" dirty="0" err="1" smtClean="0">
                <a:latin typeface="+mn-lt"/>
              </a:rPr>
              <a:t>lligada</a:t>
            </a:r>
            <a:r>
              <a:rPr lang="es-ES" sz="2000" dirty="0" smtClean="0">
                <a:latin typeface="+mn-lt"/>
              </a:rPr>
              <a:t> </a:t>
            </a:r>
            <a:r>
              <a:rPr lang="es-ES" sz="2000" dirty="0" err="1" smtClean="0">
                <a:latin typeface="+mn-lt"/>
              </a:rPr>
              <a:t>Hem</a:t>
            </a:r>
            <a:r>
              <a:rPr lang="es-ES" sz="2000" dirty="0" smtClean="0">
                <a:latin typeface="+mn-lt"/>
              </a:rPr>
              <a:t> de </a:t>
            </a:r>
            <a:r>
              <a:rPr lang="es-ES" sz="2000" dirty="0" err="1" smtClean="0">
                <a:latin typeface="+mn-lt"/>
              </a:rPr>
              <a:t>llegir</a:t>
            </a:r>
            <a:r>
              <a:rPr lang="es-ES" sz="2000" dirty="0" smtClean="0">
                <a:latin typeface="+mn-lt"/>
              </a:rPr>
              <a:t> cada </a:t>
            </a:r>
            <a:r>
              <a:rPr lang="es-ES" sz="2000" dirty="0" err="1" smtClean="0">
                <a:latin typeface="+mn-lt"/>
              </a:rPr>
              <a:t>dia</a:t>
            </a:r>
            <a:r>
              <a:rPr lang="es-ES" sz="2000" dirty="0" smtClean="0">
                <a:latin typeface="+mn-lt"/>
              </a:rPr>
              <a:t>, </a:t>
            </a:r>
            <a:r>
              <a:rPr lang="es-ES" sz="2000" dirty="0" err="1" smtClean="0">
                <a:latin typeface="+mn-lt"/>
              </a:rPr>
              <a:t>sense</a:t>
            </a:r>
            <a:r>
              <a:rPr lang="es-ES" sz="2000" dirty="0" smtClean="0">
                <a:latin typeface="+mn-lt"/>
              </a:rPr>
              <a:t> presionar </a:t>
            </a:r>
            <a:r>
              <a:rPr lang="es-ES" sz="2000" dirty="0" err="1" smtClean="0">
                <a:latin typeface="+mn-lt"/>
              </a:rPr>
              <a:t>però</a:t>
            </a:r>
            <a:r>
              <a:rPr lang="es-ES" sz="2000" dirty="0" smtClean="0">
                <a:latin typeface="+mn-lt"/>
              </a:rPr>
              <a:t> </a:t>
            </a:r>
            <a:r>
              <a:rPr lang="es-ES" sz="2000" dirty="0" err="1" smtClean="0">
                <a:latin typeface="+mn-lt"/>
              </a:rPr>
              <a:t>sense</a:t>
            </a:r>
            <a:r>
              <a:rPr lang="es-ES" sz="2000" dirty="0" smtClean="0">
                <a:latin typeface="+mn-lt"/>
              </a:rPr>
              <a:t> </a:t>
            </a:r>
            <a:r>
              <a:rPr lang="es-ES" sz="2000" dirty="0" err="1" smtClean="0">
                <a:latin typeface="+mn-lt"/>
              </a:rPr>
              <a:t>deixar-ho</a:t>
            </a:r>
            <a:r>
              <a:rPr lang="es-ES" sz="2000" dirty="0" smtClean="0">
                <a:latin typeface="+mn-lt"/>
              </a:rPr>
              <a:t>. </a:t>
            </a:r>
            <a:r>
              <a:rPr lang="es-ES" dirty="0" err="1" smtClean="0">
                <a:latin typeface="+mn-lt"/>
              </a:rPr>
              <a:t>Llegirem</a:t>
            </a:r>
            <a:r>
              <a:rPr lang="es-ES" dirty="0" smtClean="0">
                <a:latin typeface="+mn-lt"/>
              </a:rPr>
              <a:t> i </a:t>
            </a:r>
            <a:r>
              <a:rPr lang="es-ES" dirty="0" err="1" smtClean="0">
                <a:latin typeface="+mn-lt"/>
              </a:rPr>
              <a:t>escriurem</a:t>
            </a:r>
            <a:r>
              <a:rPr lang="es-ES" sz="2000" dirty="0" smtClean="0">
                <a:latin typeface="+mn-lt"/>
              </a:rPr>
              <a:t> </a:t>
            </a:r>
            <a:r>
              <a:rPr lang="es-ES" sz="2000" dirty="0" err="1" smtClean="0">
                <a:latin typeface="+mn-lt"/>
              </a:rPr>
              <a:t>paraules</a:t>
            </a:r>
            <a:r>
              <a:rPr lang="es-ES" sz="2000" dirty="0" smtClean="0">
                <a:latin typeface="+mn-lt"/>
              </a:rPr>
              <a:t> i frases curtes.</a:t>
            </a:r>
          </a:p>
          <a:p>
            <a:pPr>
              <a:buNone/>
            </a:pPr>
            <a:endParaRPr lang="es-ES" sz="2000" dirty="0" smtClean="0">
              <a:latin typeface="+mn-lt"/>
            </a:endParaRPr>
          </a:p>
          <a:p>
            <a:pPr>
              <a:buNone/>
            </a:pPr>
            <a:r>
              <a:rPr lang="es-ES" sz="2000" dirty="0" smtClean="0"/>
              <a:t>	</a:t>
            </a:r>
            <a:r>
              <a:rPr lang="es-ES" dirty="0" smtClean="0"/>
              <a:t>LLENGUATGE MATEMÀTIC</a:t>
            </a:r>
            <a:r>
              <a:rPr lang="es-ES" sz="2000" dirty="0" smtClean="0"/>
              <a:t>: ENTUSIASMAT ÉS UNA PROPOSTA PEDAGÒGICA QUE INCORPORA LES INTELIGÈNCIES MÚLTIPLES PER TAL QUE ELS NENS PUGUIN APRENDRE ELS CONCEPTES DE DIFERENTS MANERES (</a:t>
            </a:r>
            <a:r>
              <a:rPr lang="es-ES" sz="2000" dirty="0" err="1" smtClean="0"/>
              <a:t>numeració</a:t>
            </a:r>
            <a:r>
              <a:rPr lang="es-ES" sz="2000" dirty="0" smtClean="0"/>
              <a:t>, orientació espacial, geometría, </a:t>
            </a:r>
            <a:r>
              <a:rPr lang="es-ES" sz="2000" dirty="0" smtClean="0"/>
              <a:t>mesura, </a:t>
            </a:r>
            <a:r>
              <a:rPr lang="es-ES" sz="2000" dirty="0" err="1" smtClean="0"/>
              <a:t>percepció</a:t>
            </a:r>
            <a:r>
              <a:rPr lang="es-ES" sz="2000" dirty="0" smtClean="0"/>
              <a:t> </a:t>
            </a:r>
            <a:r>
              <a:rPr lang="es-ES" sz="2000" dirty="0" smtClean="0"/>
              <a:t>visual i </a:t>
            </a:r>
            <a:r>
              <a:rPr lang="es-ES" sz="2000" dirty="0" err="1" smtClean="0"/>
              <a:t>raonament</a:t>
            </a:r>
            <a:r>
              <a:rPr lang="es-ES" sz="2000" dirty="0" smtClean="0"/>
              <a:t> </a:t>
            </a:r>
            <a:r>
              <a:rPr lang="es-ES" sz="2000" dirty="0" err="1" smtClean="0"/>
              <a:t>lògic</a:t>
            </a:r>
            <a:r>
              <a:rPr lang="es-ES" sz="2000" dirty="0" smtClean="0"/>
              <a:t>). BIBLIOTECA DE JOCS.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 LLENGUATGE PLÀSTIC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err="1" smtClean="0"/>
              <a:t>LLENGUATGE</a:t>
            </a:r>
            <a:r>
              <a:rPr lang="es-ES" dirty="0" smtClean="0"/>
              <a:t> MUSICAL</a:t>
            </a:r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err="1" smtClean="0"/>
              <a:t>EXPRESSIÓ</a:t>
            </a:r>
            <a:r>
              <a:rPr lang="es-ES" dirty="0" smtClean="0"/>
              <a:t> CORPORAL</a:t>
            </a:r>
          </a:p>
          <a:p>
            <a:pPr>
              <a:buNone/>
            </a:pPr>
            <a:r>
              <a:rPr lang="es-ES" dirty="0" smtClean="0"/>
              <a:t>	TAULETES A L’AULA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DINÀMICA</a:t>
            </a:r>
            <a:r>
              <a:rPr lang="es-ES" dirty="0" smtClean="0"/>
              <a:t> DE </a:t>
            </a:r>
            <a:r>
              <a:rPr lang="es-ES" dirty="0" err="1" smtClean="0"/>
              <a:t>CLASSE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ENTRADA: </a:t>
            </a:r>
            <a:r>
              <a:rPr lang="es-ES" sz="2000" dirty="0" smtClean="0"/>
              <a:t>POSEM LA  BATA </a:t>
            </a:r>
            <a:r>
              <a:rPr lang="es-ES" dirty="0" smtClean="0"/>
              <a:t>I TENIM DUES SESSIONS DE TREBALL</a:t>
            </a:r>
            <a:endParaRPr lang="es-ES" sz="2000" dirty="0" smtClean="0"/>
          </a:p>
          <a:p>
            <a:r>
              <a:rPr lang="es-ES" dirty="0" smtClean="0"/>
              <a:t>RUTINES: </a:t>
            </a:r>
            <a:r>
              <a:rPr lang="es-ES" sz="2000" dirty="0" smtClean="0"/>
              <a:t>CONVERSA</a:t>
            </a:r>
            <a:r>
              <a:rPr lang="es-ES" dirty="0" smtClean="0"/>
              <a:t>, </a:t>
            </a:r>
            <a:r>
              <a:rPr lang="es-ES" sz="2000" dirty="0" smtClean="0"/>
              <a:t>CALENDARI, LLISTA</a:t>
            </a:r>
          </a:p>
          <a:p>
            <a:r>
              <a:rPr lang="es-ES" dirty="0" smtClean="0"/>
              <a:t>LLENGUATGES: </a:t>
            </a:r>
            <a:r>
              <a:rPr lang="es-ES" sz="2000" dirty="0" smtClean="0"/>
              <a:t>EMAT, ANGLÈS, PSICO.</a:t>
            </a:r>
          </a:p>
          <a:p>
            <a:r>
              <a:rPr lang="es-ES" dirty="0" err="1" smtClean="0"/>
              <a:t>ESBARJO</a:t>
            </a:r>
            <a:r>
              <a:rPr lang="es-ES" dirty="0" smtClean="0"/>
              <a:t>.</a:t>
            </a:r>
          </a:p>
          <a:p>
            <a:r>
              <a:rPr lang="ca-ES" dirty="0" smtClean="0"/>
              <a:t>SESSIÓ DE TREBALL</a:t>
            </a:r>
            <a:endParaRPr lang="es-ES" sz="2000" dirty="0" smtClean="0"/>
          </a:p>
          <a:p>
            <a:r>
              <a:rPr lang="es-ES" dirty="0" err="1" smtClean="0"/>
              <a:t>MENJAR</a:t>
            </a:r>
            <a:r>
              <a:rPr lang="es-ES" dirty="0" smtClean="0"/>
              <a:t>/</a:t>
            </a:r>
            <a:r>
              <a:rPr lang="es-ES" dirty="0" err="1" smtClean="0"/>
              <a:t>PATI</a:t>
            </a:r>
            <a:endParaRPr lang="es-ES" dirty="0" smtClean="0"/>
          </a:p>
          <a:p>
            <a:r>
              <a:rPr lang="es-ES" dirty="0" smtClean="0"/>
              <a:t>DESCOBERTA UN MATEIX/ENTORN: </a:t>
            </a:r>
            <a:r>
              <a:rPr lang="es-ES" sz="2000" dirty="0" smtClean="0"/>
              <a:t>PROJECTES, MÚSICA, PLÀSTICA, JOCS DE TAULA I JOC SIMBÒLIC. </a:t>
            </a:r>
            <a:r>
              <a:rPr lang="es-ES" dirty="0" smtClean="0"/>
              <a:t>JOC LLIURE.</a:t>
            </a:r>
          </a:p>
          <a:p>
            <a:r>
              <a:rPr lang="ca-ES" sz="2000" dirty="0" smtClean="0"/>
              <a:t>BERENEM I ENS PREPAREM PER MARXAR</a:t>
            </a:r>
            <a:endParaRPr lang="es-E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95962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97746" y="1417529"/>
            <a:ext cx="7537470" cy="33748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dirty="0" smtClean="0"/>
              <a:t>QUAN ELS VENIU A BUSCAR PREGUNTEU-LOS PEL SEU DIA EN POSITIU, DONEU IMPORTÀNCIA A LA FEINA QUE FAN, VALOREU I FELICITEU L’ESFORÇ MÉS QUE NO PAS ELS RESULTATS I ESCOLTEU-LOS  SOVINT EL QUE NECESSITEN ÉS MÉS SENZILL DEL QUE ENS PENSEM...</a:t>
            </a:r>
            <a:endParaRPr lang="ca-ES" dirty="0"/>
          </a:p>
          <a:p>
            <a:pPr marL="0" indent="0">
              <a:buNone/>
            </a:pPr>
            <a:endParaRPr lang="ca-ES" dirty="0" smtClean="0"/>
          </a:p>
          <a:p>
            <a:pPr marL="0" indent="0">
              <a:buNone/>
            </a:pPr>
            <a:endParaRPr lang="ca-ES" dirty="0" smtClean="0"/>
          </a:p>
          <a:p>
            <a:pPr marL="0" indent="0">
              <a:buNone/>
            </a:pPr>
            <a:r>
              <a:rPr lang="ca-ES" sz="4300" b="1" dirty="0" smtClean="0"/>
              <a:t>MOLT BON CURS A TOTS!</a:t>
            </a:r>
            <a:endParaRPr lang="es-ES" sz="4300" b="1" dirty="0"/>
          </a:p>
        </p:txBody>
      </p:sp>
    </p:spTree>
    <p:extLst>
      <p:ext uri="{BB962C8B-B14F-4D97-AF65-F5344CB8AC3E}">
        <p14:creationId xmlns:p14="http://schemas.microsoft.com/office/powerpoint/2010/main" val="427771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">
  <a:themeElements>
    <a:clrScheme name="Ió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ó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ó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922</TotalTime>
  <Words>610</Words>
  <Application>Microsoft Office PowerPoint</Application>
  <PresentationFormat>Presentació en pantalla (4:3)</PresentationFormat>
  <Paragraphs>103</Paragraphs>
  <Slides>12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Wingdings</vt:lpstr>
      <vt:lpstr>Wingdings 3</vt:lpstr>
      <vt:lpstr>Ió</vt:lpstr>
      <vt:lpstr>Presentació del PowerPoint</vt:lpstr>
      <vt:lpstr>MESTRES/ÀREES</vt:lpstr>
      <vt:lpstr>HORARI</vt:lpstr>
      <vt:lpstr>UNIFORME</vt:lpstr>
      <vt:lpstr>RECORDEM</vt:lpstr>
      <vt:lpstr>COMUNICACIÓ FAMÍLIA-ESCOLA</vt:lpstr>
      <vt:lpstr>ASPECTES GENERALS</vt:lpstr>
      <vt:lpstr>FESTES CULTURALS</vt:lpstr>
      <vt:lpstr>QUÈ TREBALLAREM ?</vt:lpstr>
      <vt:lpstr>Presentació del PowerPoint</vt:lpstr>
      <vt:lpstr>DINÀMICA DE CLASSE</vt:lpstr>
      <vt:lpstr>Presentació del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</dc:creator>
  <cp:lastModifiedBy>Dolors Martí</cp:lastModifiedBy>
  <cp:revision>77</cp:revision>
  <dcterms:created xsi:type="dcterms:W3CDTF">2015-09-03T19:10:31Z</dcterms:created>
  <dcterms:modified xsi:type="dcterms:W3CDTF">2015-09-10T15:35:13Z</dcterms:modified>
</cp:coreProperties>
</file>