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6" autoAdjust="0"/>
    <p:restoredTop sz="94667" autoAdjust="0"/>
  </p:normalViewPr>
  <p:slideViewPr>
    <p:cSldViewPr>
      <p:cViewPr varScale="1">
        <p:scale>
          <a:sx n="50" d="100"/>
          <a:sy n="50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44D4B-1B8A-4D22-B6DE-A93F69E759A6}" type="datetimeFigureOut">
              <a:rPr lang="es-ES" smtClean="0"/>
              <a:pPr/>
              <a:t>25/10/2013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32B8A-4B7F-4641-9419-D43E168E30F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25/10/2013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96752"/>
            <a:ext cx="7877087" cy="41549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8800" b="1" cap="all" spc="0" dirty="0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avie" pitchFamily="82" charset="0"/>
              </a:rPr>
              <a:t>Excreció </a:t>
            </a:r>
            <a:r>
              <a:rPr lang="ca-ES" sz="8800" b="1" cap="all" spc="0" dirty="0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avie" pitchFamily="82" charset="0"/>
              </a:rPr>
              <a:t>en els </a:t>
            </a:r>
            <a:r>
              <a:rPr lang="ca-ES" sz="8800" b="1" cap="all" spc="0" dirty="0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avie" pitchFamily="82" charset="0"/>
              </a:rPr>
              <a:t>animals</a:t>
            </a:r>
            <a:endParaRPr lang="ca-ES" sz="8800" b="1" cap="all" spc="0" dirty="0">
              <a:ln w="28575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avie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260649"/>
            <a:ext cx="46440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6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Excreció dels porífers: </a:t>
            </a:r>
            <a:endParaRPr lang="ca-ES" sz="6600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64088" y="404664"/>
            <a:ext cx="356388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Les partícules orgàniques que hi ha en suspensió a l'aigua són atrapades i digerides pels coanòcits i les cèl·lules fagocitàries que recobreixen els canals dels porífers. Les substàncies resultants d'aquesta digestió </a:t>
            </a:r>
            <a:r>
              <a:rPr lang="ca-ES" sz="3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poden </a:t>
            </a:r>
            <a:r>
              <a:rPr lang="ca-ES" sz="3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alimentar altres cèl·lules.</a:t>
            </a:r>
            <a:endParaRPr lang="ca-ES" sz="30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6386" name="Picture 2" descr="http://www.lasalle.cat/lasallehorta/naturals/invertebrats_no_artropodes/espon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01008"/>
            <a:ext cx="3486933" cy="2448272"/>
          </a:xfrm>
          <a:prstGeom prst="rect">
            <a:avLst/>
          </a:prstGeom>
          <a:noFill/>
          <a:ln w="38100">
            <a:solidFill>
              <a:srgbClr val="F8F8F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60486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6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GungsuhChe" pitchFamily="49" charset="-127"/>
              </a:rPr>
              <a:t>Excreció dels cnidaris.</a:t>
            </a:r>
            <a:endParaRPr lang="ca-ES" sz="6600" dirty="0">
              <a:solidFill>
                <a:schemeClr val="tx2">
                  <a:lumMod val="75000"/>
                </a:schemeClr>
              </a:solidFill>
              <a:latin typeface="Algerian" pitchFamily="82" charset="0"/>
              <a:ea typeface="GungsuhChe" pitchFamily="49" charset="-127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860032" y="332656"/>
            <a:ext cx="4283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La seva organització corporal és en forma de sac; com a aparell digestiu tenen un sol orifici envoltat de tentacles que actua com a boca i anus alhora, i una àmplia cavitat gastrovascular en forma de sac on es realitza la digestió i que s'utilitza també com a sistema de distribució dels nutrients i d'oxigen, i com a sistema excretor.</a:t>
            </a:r>
            <a:endParaRPr lang="ca-ES" sz="30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5370" name="Picture 10" descr="Fitxer:Nematocyst disch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12976"/>
            <a:ext cx="3633395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2204864"/>
            <a:ext cx="46805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Aparell excretor dels peixos:</a:t>
            </a:r>
          </a:p>
          <a:p>
            <a:r>
              <a:rPr lang="ca-E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L’aparell excretor esta format principalment per 2 ronyons. Són dues estructures allargades de color fosc que estan </a:t>
            </a:r>
            <a:r>
              <a:rPr lang="ca-E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 prop </a:t>
            </a:r>
            <a:r>
              <a:rPr lang="ca-E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de</a:t>
            </a:r>
            <a:r>
              <a:rPr lang="ca-E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ca-E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la columna vertebral.</a:t>
            </a:r>
            <a:endParaRPr lang="ca-ES" sz="20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33265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8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Aparell excretor dels vertebrats</a:t>
            </a:r>
            <a:endParaRPr lang="ca-ES" sz="4800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4509120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Aparell excretor dels amfibis:</a:t>
            </a:r>
          </a:p>
          <a:p>
            <a:r>
              <a:rPr lang="ca-E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E</a:t>
            </a:r>
            <a:r>
              <a:rPr lang="ca-E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ls residus filtrats en el ronyó i emmagatzemats a la bufeta </a:t>
            </a:r>
            <a:r>
              <a:rPr lang="ca-E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u</a:t>
            </a:r>
            <a:r>
              <a:rPr lang="ca-E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rinària </a:t>
            </a:r>
            <a:r>
              <a:rPr lang="ca-E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són excretats per la cloaca, una cavitat on desemboquen els aparells digestiu, urinari i reproductor, amb un únic orifici de sortida a l'exterior.</a:t>
            </a:r>
            <a:endParaRPr lang="ca-ES" sz="20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4427984" cy="197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93839"/>
            <a:ext cx="4427984" cy="326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>
            <a:off x="4716016" y="3789040"/>
            <a:ext cx="44279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60648"/>
            <a:ext cx="4464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Aparell excretor dels rèptils:</a:t>
            </a:r>
          </a:p>
          <a:p>
            <a:r>
              <a:rPr lang="ca-E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L‘excreció es fa per mitjà de dos petits ronyons i l'àcid úric és el principal residu nitrogenós</a:t>
            </a:r>
            <a:r>
              <a:rPr lang="ca-ES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</a:t>
            </a:r>
            <a:endParaRPr lang="ca-ES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1700809"/>
            <a:ext cx="51845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Aparell excretor dels ocells: </a:t>
            </a:r>
          </a:p>
          <a:p>
            <a:r>
              <a:rPr lang="ca-E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Els ronyons extreuen residus nitrogenosos del flux sanguini i l'excreten en forma d'àcid úric, a l'intestí a través dels urèters.</a:t>
            </a:r>
          </a:p>
          <a:p>
            <a:r>
              <a:rPr lang="ca-E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Els ocells no tenen bufeta urinària ni una obertura uretral exterior, de manera que l'àcid úric és excretat juntament amb els fems en forma de residu semi sòlid.</a:t>
            </a:r>
            <a:endParaRPr lang="ca-ES" sz="20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 flipH="1">
            <a:off x="323528" y="4509120"/>
            <a:ext cx="66247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Aparell excretor dels mamífers:</a:t>
            </a:r>
          </a:p>
          <a:p>
            <a:r>
              <a:rPr lang="ca-E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En els mamífers, hi ha diferents òrgans que participen en l'excreció. Els òrgans principals són els ronyons que expulsen els residus en forma d'orina. El pulmons expulsen el diòxid de carboni i la pell expulsa el suor. </a:t>
            </a:r>
            <a:endParaRPr lang="ca-ES" sz="20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"/>
            <a:ext cx="327585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9699" y="4293096"/>
            <a:ext cx="2084301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382" y="1628801"/>
            <a:ext cx="256561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rgbClr val="002060"/>
      </a:lt1>
      <a:dk2>
        <a:srgbClr val="005BD3"/>
      </a:dk2>
      <a:lt2>
        <a:srgbClr val="17BBFD"/>
      </a:lt2>
      <a:accent1>
        <a:srgbClr val="FF79C2"/>
      </a:accent1>
      <a:accent2>
        <a:srgbClr val="FF388C"/>
      </a:accent2>
      <a:accent3>
        <a:srgbClr val="FFC000"/>
      </a:accent3>
      <a:accent4>
        <a:srgbClr val="9C007F"/>
      </a:accent4>
      <a:accent5>
        <a:srgbClr val="75005F"/>
      </a:accent5>
      <a:accent6>
        <a:srgbClr val="00B050"/>
      </a:accent6>
      <a:hlink>
        <a:srgbClr val="92D050"/>
      </a:hlink>
      <a:folHlink>
        <a:srgbClr val="7F6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400" b="1" dirty="0" smtClean="0">
            <a:solidFill>
              <a:schemeClr val="tx2">
                <a:lumMod val="75000"/>
              </a:schemeClr>
            </a:solidFill>
            <a:latin typeface="Arial Narrow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317</Words>
  <Application>Microsoft Office PowerPoint</Application>
  <PresentationFormat>Presentación en pantalla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vero</dc:creator>
  <cp:lastModifiedBy>Planellas</cp:lastModifiedBy>
  <cp:revision>37</cp:revision>
  <dcterms:created xsi:type="dcterms:W3CDTF">2013-10-05T11:27:04Z</dcterms:created>
  <dcterms:modified xsi:type="dcterms:W3CDTF">2013-10-25T19:54:24Z</dcterms:modified>
</cp:coreProperties>
</file>