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B22BF50-3178-4BAA-9111-0B9AFFC5D376}" type="datetimeFigureOut">
              <a:rPr lang="ca-ES" smtClean="0"/>
              <a:t>15/07/2015</a:t>
            </a:fld>
            <a:endParaRPr lang="ca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a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2E47D9D-C64B-4172-A523-1FEC79C842D5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22BF50-3178-4BAA-9111-0B9AFFC5D376}" type="datetimeFigureOut">
              <a:rPr lang="ca-ES" smtClean="0"/>
              <a:t>15/07/2015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E47D9D-C64B-4172-A523-1FEC79C842D5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22BF50-3178-4BAA-9111-0B9AFFC5D376}" type="datetimeFigureOut">
              <a:rPr lang="ca-ES" smtClean="0"/>
              <a:t>15/07/2015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E47D9D-C64B-4172-A523-1FEC79C842D5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22BF50-3178-4BAA-9111-0B9AFFC5D376}" type="datetimeFigureOut">
              <a:rPr lang="ca-ES" smtClean="0"/>
              <a:t>15/07/2015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E47D9D-C64B-4172-A523-1FEC79C842D5}" type="slidenum">
              <a:rPr lang="ca-ES" smtClean="0"/>
              <a:t>‹Nº›</a:t>
            </a:fld>
            <a:endParaRPr lang="ca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22BF50-3178-4BAA-9111-0B9AFFC5D376}" type="datetimeFigureOut">
              <a:rPr lang="ca-ES" smtClean="0"/>
              <a:t>15/07/2015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E47D9D-C64B-4172-A523-1FEC79C842D5}" type="slidenum">
              <a:rPr lang="ca-ES" smtClean="0"/>
              <a:t>‹Nº›</a:t>
            </a:fld>
            <a:endParaRPr lang="ca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22BF50-3178-4BAA-9111-0B9AFFC5D376}" type="datetimeFigureOut">
              <a:rPr lang="ca-ES" smtClean="0"/>
              <a:t>15/07/2015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E47D9D-C64B-4172-A523-1FEC79C842D5}" type="slidenum">
              <a:rPr lang="ca-ES" smtClean="0"/>
              <a:t>‹Nº›</a:t>
            </a:fld>
            <a:endParaRPr lang="ca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22BF50-3178-4BAA-9111-0B9AFFC5D376}" type="datetimeFigureOut">
              <a:rPr lang="ca-ES" smtClean="0"/>
              <a:t>15/07/2015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E47D9D-C64B-4172-A523-1FEC79C842D5}" type="slidenum">
              <a:rPr lang="ca-ES" smtClean="0"/>
              <a:t>‹Nº›</a:t>
            </a:fld>
            <a:endParaRPr lang="ca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22BF50-3178-4BAA-9111-0B9AFFC5D376}" type="datetimeFigureOut">
              <a:rPr lang="ca-ES" smtClean="0"/>
              <a:t>15/07/2015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E47D9D-C64B-4172-A523-1FEC79C842D5}" type="slidenum">
              <a:rPr lang="ca-ES" smtClean="0"/>
              <a:t>‹Nº›</a:t>
            </a:fld>
            <a:endParaRPr lang="ca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22BF50-3178-4BAA-9111-0B9AFFC5D376}" type="datetimeFigureOut">
              <a:rPr lang="ca-ES" smtClean="0"/>
              <a:t>15/07/2015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E47D9D-C64B-4172-A523-1FEC79C842D5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B22BF50-3178-4BAA-9111-0B9AFFC5D376}" type="datetimeFigureOut">
              <a:rPr lang="ca-ES" smtClean="0"/>
              <a:t>15/07/2015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E47D9D-C64B-4172-A523-1FEC79C842D5}" type="slidenum">
              <a:rPr lang="ca-ES" smtClean="0"/>
              <a:t>‹Nº›</a:t>
            </a:fld>
            <a:endParaRPr lang="ca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B22BF50-3178-4BAA-9111-0B9AFFC5D376}" type="datetimeFigureOut">
              <a:rPr lang="ca-ES" smtClean="0"/>
              <a:t>15/07/2015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2E47D9D-C64B-4172-A523-1FEC79C842D5}" type="slidenum">
              <a:rPr lang="ca-ES" smtClean="0"/>
              <a:t>‹Nº›</a:t>
            </a:fld>
            <a:endParaRPr lang="ca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B22BF50-3178-4BAA-9111-0B9AFFC5D376}" type="datetimeFigureOut">
              <a:rPr lang="ca-ES" smtClean="0"/>
              <a:t>15/07/2015</a:t>
            </a:fld>
            <a:endParaRPr lang="ca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a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2E47D9D-C64B-4172-A523-1FEC79C842D5}" type="slidenum">
              <a:rPr lang="ca-ES" smtClean="0"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4000" dirty="0" err="1" smtClean="0"/>
              <a:t>Past</a:t>
            </a:r>
            <a:r>
              <a:rPr lang="es-ES" sz="4000" dirty="0" smtClean="0"/>
              <a:t> Simple vs </a:t>
            </a:r>
            <a:r>
              <a:rPr lang="es-ES" sz="4000" dirty="0" err="1" smtClean="0"/>
              <a:t>Present</a:t>
            </a:r>
            <a:r>
              <a:rPr lang="es-ES" sz="4000" dirty="0" smtClean="0"/>
              <a:t> </a:t>
            </a:r>
            <a:r>
              <a:rPr lang="es-ES" sz="4000" dirty="0" err="1" smtClean="0"/>
              <a:t>Perfect</a:t>
            </a:r>
            <a:endParaRPr lang="ca-ES" sz="4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Past</a:t>
            </a:r>
            <a:r>
              <a:rPr lang="es-ES" dirty="0" smtClean="0"/>
              <a:t> Simple vs </a:t>
            </a:r>
            <a:r>
              <a:rPr lang="es-ES" dirty="0" err="1" smtClean="0"/>
              <a:t>Present</a:t>
            </a:r>
            <a:r>
              <a:rPr lang="es-ES" dirty="0" smtClean="0"/>
              <a:t> </a:t>
            </a:r>
            <a:r>
              <a:rPr lang="es-ES" dirty="0" err="1" smtClean="0"/>
              <a:t>Perfect</a:t>
            </a:r>
            <a:endParaRPr lang="ca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es-ES" b="1" u="sng" dirty="0" err="1" smtClean="0"/>
              <a:t>Past</a:t>
            </a:r>
            <a:r>
              <a:rPr lang="es-ES" b="1" u="sng" dirty="0" smtClean="0"/>
              <a:t> Simple</a:t>
            </a:r>
          </a:p>
          <a:p>
            <a:r>
              <a:rPr lang="es-ES" dirty="0" err="1" smtClean="0"/>
              <a:t>actions</a:t>
            </a:r>
            <a:r>
              <a:rPr lang="es-ES" dirty="0" smtClean="0"/>
              <a:t> at a </a:t>
            </a:r>
            <a:r>
              <a:rPr lang="es-ES" u="sng" dirty="0" err="1" smtClean="0"/>
              <a:t>stated</a:t>
            </a:r>
            <a:r>
              <a:rPr lang="es-ES" u="sng" dirty="0" smtClean="0"/>
              <a:t> time </a:t>
            </a:r>
            <a:r>
              <a:rPr lang="es-ES" dirty="0" smtClean="0"/>
              <a:t>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past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err="1" smtClean="0"/>
              <a:t>An</a:t>
            </a:r>
            <a:r>
              <a:rPr lang="es-ES" dirty="0" smtClean="0"/>
              <a:t> </a:t>
            </a:r>
            <a:r>
              <a:rPr lang="es-ES" dirty="0" err="1" smtClean="0"/>
              <a:t>action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started</a:t>
            </a:r>
            <a:r>
              <a:rPr lang="es-ES" dirty="0" smtClean="0"/>
              <a:t> and </a:t>
            </a:r>
            <a:r>
              <a:rPr lang="es-ES" dirty="0" err="1" smtClean="0"/>
              <a:t>finished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past</a:t>
            </a:r>
            <a:endParaRPr lang="ca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es-ES" b="1" u="sng" dirty="0" err="1" smtClean="0"/>
              <a:t>Present</a:t>
            </a:r>
            <a:r>
              <a:rPr lang="es-ES" b="1" u="sng" dirty="0" smtClean="0"/>
              <a:t> </a:t>
            </a:r>
            <a:r>
              <a:rPr lang="es-ES" b="1" u="sng" dirty="0" err="1" smtClean="0"/>
              <a:t>Perfect</a:t>
            </a:r>
            <a:endParaRPr lang="es-ES" b="1" u="sng" dirty="0" smtClean="0"/>
          </a:p>
          <a:p>
            <a:r>
              <a:rPr lang="es-ES" dirty="0" err="1" smtClean="0"/>
              <a:t>Action</a:t>
            </a:r>
            <a:r>
              <a:rPr lang="es-ES" dirty="0" smtClean="0"/>
              <a:t> at </a:t>
            </a:r>
            <a:r>
              <a:rPr lang="es-ES" dirty="0" err="1" smtClean="0"/>
              <a:t>an</a:t>
            </a:r>
            <a:r>
              <a:rPr lang="es-ES" dirty="0" smtClean="0"/>
              <a:t> </a:t>
            </a:r>
            <a:r>
              <a:rPr lang="es-ES" u="sng" dirty="0" err="1" smtClean="0"/>
              <a:t>unstated</a:t>
            </a:r>
            <a:r>
              <a:rPr lang="es-ES" u="sng" dirty="0" smtClean="0"/>
              <a:t> time </a:t>
            </a:r>
            <a:r>
              <a:rPr lang="es-ES" dirty="0" smtClean="0"/>
              <a:t>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past</a:t>
            </a:r>
            <a:endParaRPr lang="es-ES" dirty="0" smtClean="0"/>
          </a:p>
          <a:p>
            <a:pPr>
              <a:buNone/>
            </a:pPr>
            <a:endParaRPr lang="es-ES" dirty="0" smtClean="0"/>
          </a:p>
          <a:p>
            <a:r>
              <a:rPr lang="es-ES" dirty="0" err="1" smtClean="0"/>
              <a:t>Anh</a:t>
            </a:r>
            <a:r>
              <a:rPr lang="es-ES" dirty="0" smtClean="0"/>
              <a:t> </a:t>
            </a:r>
            <a:r>
              <a:rPr lang="es-ES" dirty="0" err="1" smtClean="0"/>
              <a:t>action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started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past</a:t>
            </a:r>
            <a:r>
              <a:rPr lang="es-ES" dirty="0" smtClean="0"/>
              <a:t> and </a:t>
            </a:r>
            <a:r>
              <a:rPr lang="es-ES" dirty="0" err="1" smtClean="0"/>
              <a:t>continues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present</a:t>
            </a:r>
            <a:endParaRPr lang="ca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Time </a:t>
            </a:r>
            <a:r>
              <a:rPr lang="es-ES" dirty="0" err="1" smtClean="0"/>
              <a:t>Expressions</a:t>
            </a:r>
            <a:endParaRPr lang="ca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es-ES" b="1" u="sng" dirty="0" err="1" smtClean="0"/>
              <a:t>Past</a:t>
            </a:r>
            <a:r>
              <a:rPr lang="es-ES" b="1" u="sng" dirty="0" smtClean="0"/>
              <a:t> Simple</a:t>
            </a:r>
          </a:p>
          <a:p>
            <a:r>
              <a:rPr lang="es-ES" dirty="0" err="1" smtClean="0"/>
              <a:t>Yesterday</a:t>
            </a:r>
            <a:endParaRPr lang="es-ES" dirty="0" smtClean="0"/>
          </a:p>
          <a:p>
            <a:r>
              <a:rPr lang="es-ES" dirty="0" err="1" smtClean="0"/>
              <a:t>Last</a:t>
            </a:r>
            <a:r>
              <a:rPr lang="es-ES" dirty="0" smtClean="0"/>
              <a:t> </a:t>
            </a:r>
            <a:r>
              <a:rPr lang="es-ES" dirty="0" err="1" smtClean="0"/>
              <a:t>night</a:t>
            </a:r>
            <a:r>
              <a:rPr lang="es-ES" dirty="0" smtClean="0"/>
              <a:t>, </a:t>
            </a:r>
            <a:r>
              <a:rPr lang="es-ES" dirty="0" err="1" smtClean="0"/>
              <a:t>week</a:t>
            </a:r>
            <a:r>
              <a:rPr lang="es-ES" dirty="0" smtClean="0"/>
              <a:t>, </a:t>
            </a:r>
            <a:r>
              <a:rPr lang="es-ES" dirty="0" err="1" smtClean="0"/>
              <a:t>month</a:t>
            </a:r>
            <a:r>
              <a:rPr lang="es-ES" dirty="0" smtClean="0"/>
              <a:t>, </a:t>
            </a:r>
            <a:r>
              <a:rPr lang="es-ES" dirty="0" err="1" smtClean="0"/>
              <a:t>year</a:t>
            </a:r>
            <a:r>
              <a:rPr lang="es-ES" dirty="0" smtClean="0"/>
              <a:t>, </a:t>
            </a:r>
            <a:r>
              <a:rPr lang="es-ES" dirty="0" err="1" smtClean="0"/>
              <a:t>Monday</a:t>
            </a:r>
            <a:endParaRPr lang="es-ES" dirty="0" smtClean="0"/>
          </a:p>
          <a:p>
            <a:r>
              <a:rPr lang="es-ES" dirty="0" smtClean="0"/>
              <a:t>In 1998, 2013</a:t>
            </a:r>
          </a:p>
          <a:p>
            <a:r>
              <a:rPr lang="es-ES" dirty="0" err="1" smtClean="0"/>
              <a:t>Two</a:t>
            </a:r>
            <a:r>
              <a:rPr lang="es-ES" dirty="0" smtClean="0"/>
              <a:t> </a:t>
            </a:r>
            <a:r>
              <a:rPr lang="es-ES" dirty="0" err="1" smtClean="0"/>
              <a:t>days</a:t>
            </a:r>
            <a:r>
              <a:rPr lang="es-ES" dirty="0" smtClean="0"/>
              <a:t>/</a:t>
            </a:r>
            <a:r>
              <a:rPr lang="es-ES" dirty="0" err="1" smtClean="0"/>
              <a:t>weeks</a:t>
            </a:r>
            <a:r>
              <a:rPr lang="es-ES" dirty="0" smtClean="0"/>
              <a:t>/</a:t>
            </a:r>
            <a:r>
              <a:rPr lang="es-ES" dirty="0" err="1" smtClean="0"/>
              <a:t>months</a:t>
            </a:r>
            <a:r>
              <a:rPr lang="es-ES" dirty="0" smtClean="0"/>
              <a:t> </a:t>
            </a:r>
            <a:r>
              <a:rPr lang="es-ES" dirty="0" err="1" smtClean="0"/>
              <a:t>ago</a:t>
            </a:r>
            <a:endParaRPr lang="es-ES" dirty="0" smtClean="0"/>
          </a:p>
          <a:p>
            <a:r>
              <a:rPr lang="es-ES" dirty="0" err="1" smtClean="0"/>
              <a:t>Then</a:t>
            </a:r>
            <a:r>
              <a:rPr lang="es-ES" dirty="0" smtClean="0"/>
              <a:t>, </a:t>
            </a:r>
            <a:r>
              <a:rPr lang="es-ES" dirty="0" err="1" smtClean="0"/>
              <a:t>when</a:t>
            </a:r>
            <a:r>
              <a:rPr lang="es-ES" dirty="0" smtClean="0"/>
              <a:t>,</a:t>
            </a:r>
            <a:endParaRPr lang="ca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es-ES" b="1" u="sng" dirty="0" err="1" smtClean="0"/>
              <a:t>Present</a:t>
            </a:r>
            <a:r>
              <a:rPr lang="es-ES" b="1" u="sng" dirty="0" smtClean="0"/>
              <a:t> </a:t>
            </a:r>
            <a:r>
              <a:rPr lang="es-ES" b="1" u="sng" dirty="0" err="1" smtClean="0"/>
              <a:t>Perfect</a:t>
            </a:r>
            <a:endParaRPr lang="es-ES" b="1" u="sng" dirty="0" smtClean="0"/>
          </a:p>
          <a:p>
            <a:r>
              <a:rPr lang="es-ES" dirty="0" err="1" smtClean="0"/>
              <a:t>Affirmative</a:t>
            </a:r>
            <a:r>
              <a:rPr lang="es-ES" dirty="0" smtClean="0"/>
              <a:t>:</a:t>
            </a:r>
          </a:p>
          <a:p>
            <a:pPr lvl="1"/>
            <a:r>
              <a:rPr lang="es-ES" dirty="0" err="1" smtClean="0"/>
              <a:t>For</a:t>
            </a:r>
            <a:r>
              <a:rPr lang="es-ES" dirty="0" smtClean="0"/>
              <a:t>, </a:t>
            </a:r>
            <a:r>
              <a:rPr lang="es-ES" dirty="0" err="1" smtClean="0"/>
              <a:t>since</a:t>
            </a:r>
            <a:r>
              <a:rPr lang="es-ES" dirty="0" smtClean="0"/>
              <a:t>, </a:t>
            </a:r>
            <a:r>
              <a:rPr lang="es-ES" dirty="0" err="1" smtClean="0"/>
              <a:t>already</a:t>
            </a:r>
            <a:r>
              <a:rPr lang="es-ES" dirty="0" smtClean="0"/>
              <a:t>, </a:t>
            </a:r>
            <a:r>
              <a:rPr lang="es-ES" dirty="0" err="1" smtClean="0"/>
              <a:t>just</a:t>
            </a:r>
            <a:r>
              <a:rPr lang="es-ES" dirty="0" smtClean="0"/>
              <a:t>, </a:t>
            </a:r>
            <a:r>
              <a:rPr lang="es-ES" dirty="0" err="1" smtClean="0"/>
              <a:t>always</a:t>
            </a:r>
            <a:r>
              <a:rPr lang="es-ES" dirty="0" smtClean="0"/>
              <a:t>, </a:t>
            </a:r>
            <a:r>
              <a:rPr lang="es-ES" dirty="0" err="1" smtClean="0"/>
              <a:t>recently</a:t>
            </a:r>
            <a:endParaRPr lang="es-ES" dirty="0" smtClean="0"/>
          </a:p>
          <a:p>
            <a:r>
              <a:rPr lang="es-ES" dirty="0" err="1" smtClean="0"/>
              <a:t>Negative</a:t>
            </a:r>
            <a:r>
              <a:rPr lang="es-ES" dirty="0" smtClean="0"/>
              <a:t>:</a:t>
            </a:r>
          </a:p>
          <a:p>
            <a:pPr lvl="1"/>
            <a:r>
              <a:rPr lang="es-ES" dirty="0" err="1" smtClean="0"/>
              <a:t>For</a:t>
            </a:r>
            <a:r>
              <a:rPr lang="es-ES" dirty="0" smtClean="0"/>
              <a:t>, </a:t>
            </a:r>
            <a:r>
              <a:rPr lang="es-ES" dirty="0" err="1" smtClean="0"/>
              <a:t>since</a:t>
            </a:r>
            <a:r>
              <a:rPr lang="es-ES" dirty="0" smtClean="0"/>
              <a:t>, </a:t>
            </a:r>
            <a:r>
              <a:rPr lang="es-ES" dirty="0" err="1" smtClean="0"/>
              <a:t>yet</a:t>
            </a:r>
            <a:r>
              <a:rPr lang="es-ES" dirty="0" smtClean="0"/>
              <a:t>, </a:t>
            </a:r>
            <a:r>
              <a:rPr lang="es-ES" dirty="0" err="1" smtClean="0"/>
              <a:t>lately</a:t>
            </a:r>
            <a:r>
              <a:rPr lang="es-ES" dirty="0" smtClean="0"/>
              <a:t>, </a:t>
            </a:r>
            <a:r>
              <a:rPr lang="es-ES" dirty="0" err="1" smtClean="0"/>
              <a:t>never</a:t>
            </a:r>
            <a:endParaRPr lang="es-ES" dirty="0" smtClean="0"/>
          </a:p>
          <a:p>
            <a:r>
              <a:rPr lang="es-ES" dirty="0" err="1" smtClean="0"/>
              <a:t>Questions</a:t>
            </a:r>
            <a:r>
              <a:rPr lang="es-ES" dirty="0" smtClean="0"/>
              <a:t>:</a:t>
            </a:r>
          </a:p>
          <a:p>
            <a:pPr lvl="1"/>
            <a:r>
              <a:rPr lang="es-ES" dirty="0" err="1" smtClean="0"/>
              <a:t>Ever</a:t>
            </a:r>
            <a:r>
              <a:rPr lang="es-ES" dirty="0" smtClean="0"/>
              <a:t>, </a:t>
            </a:r>
            <a:r>
              <a:rPr lang="es-ES" dirty="0" err="1" smtClean="0"/>
              <a:t>how</a:t>
            </a:r>
            <a:r>
              <a:rPr lang="es-ES" dirty="0" smtClean="0"/>
              <a:t> </a:t>
            </a:r>
            <a:r>
              <a:rPr lang="es-ES" dirty="0" err="1" smtClean="0"/>
              <a:t>long</a:t>
            </a:r>
            <a:r>
              <a:rPr lang="es-ES" dirty="0" smtClean="0"/>
              <a:t>, </a:t>
            </a:r>
            <a:r>
              <a:rPr lang="es-ES" dirty="0" err="1" smtClean="0"/>
              <a:t>yet</a:t>
            </a:r>
            <a:r>
              <a:rPr lang="es-ES" dirty="0" smtClean="0"/>
              <a:t>, </a:t>
            </a:r>
            <a:r>
              <a:rPr lang="es-ES" dirty="0" err="1" smtClean="0"/>
              <a:t>lately</a:t>
            </a:r>
            <a:endParaRPr lang="ca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</TotalTime>
  <Words>113</Words>
  <Application>Microsoft Office PowerPoint</Application>
  <PresentationFormat>Presentación en pantalla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Concurrencia</vt:lpstr>
      <vt:lpstr>Past Simple vs Present Perfect</vt:lpstr>
      <vt:lpstr>Past Simple vs Present Perfect</vt:lpstr>
      <vt:lpstr>Time Expressions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Simple vs Present Perfect</dc:title>
  <dc:creator>prof-01</dc:creator>
  <cp:lastModifiedBy>prof-01</cp:lastModifiedBy>
  <cp:revision>1</cp:revision>
  <dcterms:created xsi:type="dcterms:W3CDTF">2015-07-15T07:19:18Z</dcterms:created>
  <dcterms:modified xsi:type="dcterms:W3CDTF">2015-07-15T07:26:47Z</dcterms:modified>
</cp:coreProperties>
</file>